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2b88c4a8e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c6641711e4781"/>
  </p:sldMasterIdLst>
  <p:sldIdLst>
    <p:sldId xmlns:r="http://schemas.openxmlformats.org/officeDocument/2006/relationships" id="256" r:id="Reaffe3ed02474dbb"/>
    <p:sldId xmlns:r="http://schemas.openxmlformats.org/officeDocument/2006/relationships" id="257" r:id="R263274ec3df546c1"/>
    <p:sldId xmlns:r="http://schemas.openxmlformats.org/officeDocument/2006/relationships" id="258" r:id="Rc4730d5c99984c89"/>
    <p:sldId xmlns:r="http://schemas.openxmlformats.org/officeDocument/2006/relationships" id="259" r:id="R529efafd2e6149a9"/>
    <p:sldId xmlns:r="http://schemas.openxmlformats.org/officeDocument/2006/relationships" id="260" r:id="R07695ef726054cc6"/>
    <p:sldId xmlns:r="http://schemas.openxmlformats.org/officeDocument/2006/relationships" id="261" r:id="Rc2edf7c6e491432f"/>
    <p:sldId xmlns:r="http://schemas.openxmlformats.org/officeDocument/2006/relationships" id="262" r:id="Rf6e15c0089b9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c6641711e4781" /><Relationship Type="http://schemas.openxmlformats.org/officeDocument/2006/relationships/slide" Target="/ppt/slides/slide1.xml" Id="Reaffe3ed02474dbb" /><Relationship Type="http://schemas.openxmlformats.org/officeDocument/2006/relationships/slide" Target="/ppt/slides/slide2.xml" Id="R263274ec3df546c1" /><Relationship Type="http://schemas.openxmlformats.org/officeDocument/2006/relationships/slide" Target="/ppt/slides/slide3.xml" Id="Rc4730d5c99984c89" /><Relationship Type="http://schemas.openxmlformats.org/officeDocument/2006/relationships/slide" Target="/ppt/slides/slide4.xml" Id="R529efafd2e6149a9" /><Relationship Type="http://schemas.openxmlformats.org/officeDocument/2006/relationships/slide" Target="/ppt/slides/slide5.xml" Id="R07695ef726054cc6" /><Relationship Type="http://schemas.openxmlformats.org/officeDocument/2006/relationships/slide" Target="/ppt/slides/slide6.xml" Id="Rc2edf7c6e491432f" /><Relationship Type="http://schemas.openxmlformats.org/officeDocument/2006/relationships/slide" Target="/ppt/slides/slide7.xml" Id="Rf6e15c0089b9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1adfeeb8f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889c16e84c2e" /><Relationship Type="http://schemas.openxmlformats.org/officeDocument/2006/relationships/theme" Target="/ppt/slideMasters/theme/theme1.xml" Id="R000644e48af7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2889c16e8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4d56d3c21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3e6c9b144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6138a43e8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9e6222b9f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5620dbc4f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a3497da24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b844723f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ØLSTAD ROBERT PER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robert.olstad@consil-as.no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919 319 305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CONSIL AS</a:t>
            </a:r>
          </a:p>
        </p:txBody>
      </p:sp>
    </p:spTree>
  </p:cSld>
  <p:clrMapOvr>
    <a:masterClrMapping xmlns:a="http://schemas.openxmlformats.org/drawingml/2006/main"/>
  </p:clrMapOvr>
</p:sld>
</file>