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de13fa47f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486af8d494324"/>
  </p:sldMasterIdLst>
  <p:sldIdLst>
    <p:sldId xmlns:r="http://schemas.openxmlformats.org/officeDocument/2006/relationships" id="256" r:id="R57ba8b526e684ba4"/>
    <p:sldId xmlns:r="http://schemas.openxmlformats.org/officeDocument/2006/relationships" id="257" r:id="R61147fd8e3f64ea1"/>
    <p:sldId xmlns:r="http://schemas.openxmlformats.org/officeDocument/2006/relationships" id="258" r:id="R5220cfc187a9479a"/>
    <p:sldId xmlns:r="http://schemas.openxmlformats.org/officeDocument/2006/relationships" id="259" r:id="R77ad0f2f37954658"/>
    <p:sldId xmlns:r="http://schemas.openxmlformats.org/officeDocument/2006/relationships" id="260" r:id="R1a77a759dfaa4155"/>
    <p:sldId xmlns:r="http://schemas.openxmlformats.org/officeDocument/2006/relationships" id="261" r:id="R06985310a8bb4a14"/>
    <p:sldId xmlns:r="http://schemas.openxmlformats.org/officeDocument/2006/relationships" id="262" r:id="Ra5e0b6c89e69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486af8d494324" /><Relationship Type="http://schemas.openxmlformats.org/officeDocument/2006/relationships/slide" Target="/ppt/slides/slide1.xml" Id="R57ba8b526e684ba4" /><Relationship Type="http://schemas.openxmlformats.org/officeDocument/2006/relationships/slide" Target="/ppt/slides/slide2.xml" Id="R61147fd8e3f64ea1" /><Relationship Type="http://schemas.openxmlformats.org/officeDocument/2006/relationships/slide" Target="/ppt/slides/slide3.xml" Id="R5220cfc187a9479a" /><Relationship Type="http://schemas.openxmlformats.org/officeDocument/2006/relationships/slide" Target="/ppt/slides/slide4.xml" Id="R77ad0f2f37954658" /><Relationship Type="http://schemas.openxmlformats.org/officeDocument/2006/relationships/slide" Target="/ppt/slides/slide5.xml" Id="R1a77a759dfaa4155" /><Relationship Type="http://schemas.openxmlformats.org/officeDocument/2006/relationships/slide" Target="/ppt/slides/slide6.xml" Id="R06985310a8bb4a14" /><Relationship Type="http://schemas.openxmlformats.org/officeDocument/2006/relationships/slide" Target="/ppt/slides/slide7.xml" Id="Ra5e0b6c89e69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e4415e539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2a2582dac46e0" /><Relationship Type="http://schemas.openxmlformats.org/officeDocument/2006/relationships/theme" Target="/ppt/slideMasters/theme/theme1.xml" Id="Rf91f647b2bd8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a2a2582dac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83430a830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5820dcdc2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a018327745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da037c84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4e58c8da3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57df983f545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361e8f1a0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HOLMAIN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HOLMAIN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1 131 157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20 495 236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36 445 968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Zenith Eiendom AS, 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919 331 739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HOLMAIN AS</a:t>
            </a:r>
          </a:p>
        </p:txBody>
      </p:sp>
    </p:spTree>
  </p:cSld>
  <p:clrMapOvr>
    <a:masterClrMapping xmlns:a="http://schemas.openxmlformats.org/drawingml/2006/main"/>
  </p:clrMapOvr>
</p:sld>
</file>