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8a764c882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b9beb698f4387"/>
  </p:sldMasterIdLst>
  <p:sldIdLst>
    <p:sldId xmlns:r="http://schemas.openxmlformats.org/officeDocument/2006/relationships" id="256" r:id="R9829d542ec2d4a2f"/>
    <p:sldId xmlns:r="http://schemas.openxmlformats.org/officeDocument/2006/relationships" id="257" r:id="R0a77d7b83e814ccb"/>
    <p:sldId xmlns:r="http://schemas.openxmlformats.org/officeDocument/2006/relationships" id="258" r:id="R6e88760c7a4b43ef"/>
    <p:sldId xmlns:r="http://schemas.openxmlformats.org/officeDocument/2006/relationships" id="259" r:id="R7a57921d2a0b4bb4"/>
    <p:sldId xmlns:r="http://schemas.openxmlformats.org/officeDocument/2006/relationships" id="260" r:id="R72f82ddbd33641a7"/>
    <p:sldId xmlns:r="http://schemas.openxmlformats.org/officeDocument/2006/relationships" id="261" r:id="Rd1079fdc3155403f"/>
    <p:sldId xmlns:r="http://schemas.openxmlformats.org/officeDocument/2006/relationships" id="262" r:id="Ra85cd880774b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b9beb698f4387" /><Relationship Type="http://schemas.openxmlformats.org/officeDocument/2006/relationships/slide" Target="/ppt/slides/slide1.xml" Id="R9829d542ec2d4a2f" /><Relationship Type="http://schemas.openxmlformats.org/officeDocument/2006/relationships/slide" Target="/ppt/slides/slide2.xml" Id="R0a77d7b83e814ccb" /><Relationship Type="http://schemas.openxmlformats.org/officeDocument/2006/relationships/slide" Target="/ppt/slides/slide3.xml" Id="R6e88760c7a4b43ef" /><Relationship Type="http://schemas.openxmlformats.org/officeDocument/2006/relationships/slide" Target="/ppt/slides/slide4.xml" Id="R7a57921d2a0b4bb4" /><Relationship Type="http://schemas.openxmlformats.org/officeDocument/2006/relationships/slide" Target="/ppt/slides/slide5.xml" Id="R72f82ddbd33641a7" /><Relationship Type="http://schemas.openxmlformats.org/officeDocument/2006/relationships/slide" Target="/ppt/slides/slide6.xml" Id="Rd1079fdc3155403f" /><Relationship Type="http://schemas.openxmlformats.org/officeDocument/2006/relationships/slide" Target="/ppt/slides/slide7.xml" Id="Ra85cd880774b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10a50f1c8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1a1ca0d84149" /><Relationship Type="http://schemas.openxmlformats.org/officeDocument/2006/relationships/theme" Target="/ppt/slideMasters/theme/theme1.xml" Id="R95cb10c789f5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f1a1ca0d8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1d1f3c82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d1771cc3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76283a191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141bfc4f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3deee28e3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9baf534d0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412ee51b0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ROBBERSTAD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ROBBERSTAD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ROBBERSTAD 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ROBBERSTAD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ROBBERSTAD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ROBBERSTAD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ROBBERSTAD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ROBBERSTAD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ROBBERSTAD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oysteinrobberstad@gmail.com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ROBBERSTAD INVEST AS</a:t>
            </a:r>
          </a:p>
        </p:txBody>
      </p:sp>
    </p:spTree>
  </p:cSld>
  <p:clrMapOvr>
    <a:masterClrMapping xmlns:a="http://schemas.openxmlformats.org/drawingml/2006/main"/>
  </p:clrMapOvr>
</p:sld>
</file>