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ca0b2b11fa4f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bcc7e3d3154720"/>
  </p:sldMasterIdLst>
  <p:sldIdLst>
    <p:sldId xmlns:r="http://schemas.openxmlformats.org/officeDocument/2006/relationships" id="256" r:id="R63d0deef5cc64c5a"/>
    <p:sldId xmlns:r="http://schemas.openxmlformats.org/officeDocument/2006/relationships" id="257" r:id="R5a49bc8c62f84b9a"/>
    <p:sldId xmlns:r="http://schemas.openxmlformats.org/officeDocument/2006/relationships" id="258" r:id="R8cbec2ee2fb64b62"/>
    <p:sldId xmlns:r="http://schemas.openxmlformats.org/officeDocument/2006/relationships" id="259" r:id="R724f1eebbbbd41e7"/>
    <p:sldId xmlns:r="http://schemas.openxmlformats.org/officeDocument/2006/relationships" id="260" r:id="R3edd3d0162af4b1b"/>
    <p:sldId xmlns:r="http://schemas.openxmlformats.org/officeDocument/2006/relationships" id="261" r:id="Rc615b3e15e2c4a44"/>
    <p:sldId xmlns:r="http://schemas.openxmlformats.org/officeDocument/2006/relationships" id="262" r:id="Rd35fbe9374ee43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cc7e3d3154720" /><Relationship Type="http://schemas.openxmlformats.org/officeDocument/2006/relationships/slide" Target="/ppt/slides/slide1.xml" Id="R63d0deef5cc64c5a" /><Relationship Type="http://schemas.openxmlformats.org/officeDocument/2006/relationships/slide" Target="/ppt/slides/slide2.xml" Id="R5a49bc8c62f84b9a" /><Relationship Type="http://schemas.openxmlformats.org/officeDocument/2006/relationships/slide" Target="/ppt/slides/slide3.xml" Id="R8cbec2ee2fb64b62" /><Relationship Type="http://schemas.openxmlformats.org/officeDocument/2006/relationships/slide" Target="/ppt/slides/slide4.xml" Id="R724f1eebbbbd41e7" /><Relationship Type="http://schemas.openxmlformats.org/officeDocument/2006/relationships/slide" Target="/ppt/slides/slide5.xml" Id="R3edd3d0162af4b1b" /><Relationship Type="http://schemas.openxmlformats.org/officeDocument/2006/relationships/slide" Target="/ppt/slides/slide6.xml" Id="Rc615b3e15e2c4a44" /><Relationship Type="http://schemas.openxmlformats.org/officeDocument/2006/relationships/slide" Target="/ppt/slides/slide7.xml" Id="Rd35fbe9374ee43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4b581430c45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b28efe81c4720" /><Relationship Type="http://schemas.openxmlformats.org/officeDocument/2006/relationships/theme" Target="/ppt/slideMasters/theme/theme1.xml" Id="R483ce8bffeea47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6b28efe81c47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d69d916ec4f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d91848b1748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4f71c2dd346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91916720a41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0219e23344f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99a37a01b42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533ed884546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DRAMMEN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DRAMMEN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7 917 392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17 942 463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26 328 340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AS  –  58,0 %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SIVILØKONOM MARTIN STEINAR HAGEN AS  –  42,0 %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Sankt Halvards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919 333 995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