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c20af9e13944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e2024e4ca4b5f"/>
  </p:sldMasterIdLst>
  <p:sldIdLst>
    <p:sldId xmlns:r="http://schemas.openxmlformats.org/officeDocument/2006/relationships" id="256" r:id="Re1e5d37f43b2419d"/>
    <p:sldId xmlns:r="http://schemas.openxmlformats.org/officeDocument/2006/relationships" id="257" r:id="R91675be13e1047ee"/>
    <p:sldId xmlns:r="http://schemas.openxmlformats.org/officeDocument/2006/relationships" id="258" r:id="Rb4a1489774fc4dd3"/>
    <p:sldId xmlns:r="http://schemas.openxmlformats.org/officeDocument/2006/relationships" id="259" r:id="R42020f57d7f94ed8"/>
    <p:sldId xmlns:r="http://schemas.openxmlformats.org/officeDocument/2006/relationships" id="260" r:id="Rfe1230f06fd2425e"/>
    <p:sldId xmlns:r="http://schemas.openxmlformats.org/officeDocument/2006/relationships" id="261" r:id="R1dbb0dcbe8bf41a4"/>
    <p:sldId xmlns:r="http://schemas.openxmlformats.org/officeDocument/2006/relationships" id="262" r:id="R7870c4d23eea42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e2024e4ca4b5f" /><Relationship Type="http://schemas.openxmlformats.org/officeDocument/2006/relationships/slide" Target="/ppt/slides/slide1.xml" Id="Re1e5d37f43b2419d" /><Relationship Type="http://schemas.openxmlformats.org/officeDocument/2006/relationships/slide" Target="/ppt/slides/slide2.xml" Id="R91675be13e1047ee" /><Relationship Type="http://schemas.openxmlformats.org/officeDocument/2006/relationships/slide" Target="/ppt/slides/slide3.xml" Id="Rb4a1489774fc4dd3" /><Relationship Type="http://schemas.openxmlformats.org/officeDocument/2006/relationships/slide" Target="/ppt/slides/slide4.xml" Id="R42020f57d7f94ed8" /><Relationship Type="http://schemas.openxmlformats.org/officeDocument/2006/relationships/slide" Target="/ppt/slides/slide5.xml" Id="Rfe1230f06fd2425e" /><Relationship Type="http://schemas.openxmlformats.org/officeDocument/2006/relationships/slide" Target="/ppt/slides/slide6.xml" Id="R1dbb0dcbe8bf41a4" /><Relationship Type="http://schemas.openxmlformats.org/officeDocument/2006/relationships/slide" Target="/ppt/slides/slide7.xml" Id="R7870c4d23eea42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0e1e6e48b4a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5041431994df5" /><Relationship Type="http://schemas.openxmlformats.org/officeDocument/2006/relationships/theme" Target="/ppt/slideMasters/theme/theme1.xml" Id="R7a7bc36de172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5041431994d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198013da9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a9c4194614b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d23a4186b43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458689d0444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5aa07af1145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80dc70225649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95b685fb348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1 602 966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7 428 539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7 496 498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VILDE AAGAARD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919 334 703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NUNA AS</a:t>
            </a:r>
          </a:p>
        </p:txBody>
      </p:sp>
    </p:spTree>
  </p:cSld>
  <p:clrMapOvr>
    <a:masterClrMapping xmlns:a="http://schemas.openxmlformats.org/drawingml/2006/main"/>
  </p:clrMapOvr>
</p:sld>
</file>