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b2fe6b2a0b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d666581e14192"/>
  </p:sldMasterIdLst>
  <p:sldIdLst>
    <p:sldId xmlns:r="http://schemas.openxmlformats.org/officeDocument/2006/relationships" id="256" r:id="R4b2c4e77ab03431b"/>
    <p:sldId xmlns:r="http://schemas.openxmlformats.org/officeDocument/2006/relationships" id="257" r:id="R7a243b36690e4cc3"/>
    <p:sldId xmlns:r="http://schemas.openxmlformats.org/officeDocument/2006/relationships" id="258" r:id="Rf8e514e8bbe04fc7"/>
    <p:sldId xmlns:r="http://schemas.openxmlformats.org/officeDocument/2006/relationships" id="259" r:id="R2366035dfb654702"/>
    <p:sldId xmlns:r="http://schemas.openxmlformats.org/officeDocument/2006/relationships" id="260" r:id="R1ce630f236ee47ae"/>
    <p:sldId xmlns:r="http://schemas.openxmlformats.org/officeDocument/2006/relationships" id="261" r:id="Rb951c3803fb74c54"/>
    <p:sldId xmlns:r="http://schemas.openxmlformats.org/officeDocument/2006/relationships" id="262" r:id="R763507f185cb42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d666581e14192" /><Relationship Type="http://schemas.openxmlformats.org/officeDocument/2006/relationships/slide" Target="/ppt/slides/slide1.xml" Id="R4b2c4e77ab03431b" /><Relationship Type="http://schemas.openxmlformats.org/officeDocument/2006/relationships/slide" Target="/ppt/slides/slide2.xml" Id="R7a243b36690e4cc3" /><Relationship Type="http://schemas.openxmlformats.org/officeDocument/2006/relationships/slide" Target="/ppt/slides/slide3.xml" Id="Rf8e514e8bbe04fc7" /><Relationship Type="http://schemas.openxmlformats.org/officeDocument/2006/relationships/slide" Target="/ppt/slides/slide4.xml" Id="R2366035dfb654702" /><Relationship Type="http://schemas.openxmlformats.org/officeDocument/2006/relationships/slide" Target="/ppt/slides/slide5.xml" Id="R1ce630f236ee47ae" /><Relationship Type="http://schemas.openxmlformats.org/officeDocument/2006/relationships/slide" Target="/ppt/slides/slide6.xml" Id="Rb951c3803fb74c54" /><Relationship Type="http://schemas.openxmlformats.org/officeDocument/2006/relationships/slide" Target="/ppt/slides/slide7.xml" Id="R763507f185cb42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9c0a31b9241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b1ca1ce6d4cb1" /><Relationship Type="http://schemas.openxmlformats.org/officeDocument/2006/relationships/theme" Target="/ppt/slideMasters/theme/theme1.xml" Id="R807ea615796c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b1ca1ce6d4c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18060759b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7da87b18e42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124b29786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7bce4e52749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c7dd276b249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c07a8e4474a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c47f665d2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NOVALINK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NOVALINK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699 335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3 528 110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FABRICIUS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NATALIE EDITH STOUT SUE-CHU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Damekra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919 334 738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NOVALINK AS</a:t>
            </a:r>
          </a:p>
        </p:txBody>
      </p:sp>
    </p:spTree>
  </p:cSld>
  <p:clrMapOvr>
    <a:masterClrMapping xmlns:a="http://schemas.openxmlformats.org/drawingml/2006/main"/>
  </p:clrMapOvr>
</p:sld>
</file>