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9e2a50535941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32293d529045ab"/>
  </p:sldMasterIdLst>
  <p:sldIdLst>
    <p:sldId xmlns:r="http://schemas.openxmlformats.org/officeDocument/2006/relationships" id="256" r:id="R30809ddccc1747f4"/>
    <p:sldId xmlns:r="http://schemas.openxmlformats.org/officeDocument/2006/relationships" id="257" r:id="R7242ba454b3e43ee"/>
    <p:sldId xmlns:r="http://schemas.openxmlformats.org/officeDocument/2006/relationships" id="258" r:id="Re8bfa435b1174fed"/>
    <p:sldId xmlns:r="http://schemas.openxmlformats.org/officeDocument/2006/relationships" id="259" r:id="Rb5ee7bc9ed3e42b0"/>
    <p:sldId xmlns:r="http://schemas.openxmlformats.org/officeDocument/2006/relationships" id="260" r:id="R270f110599ae4001"/>
    <p:sldId xmlns:r="http://schemas.openxmlformats.org/officeDocument/2006/relationships" id="261" r:id="R48bdf5cd1ffe44ca"/>
    <p:sldId xmlns:r="http://schemas.openxmlformats.org/officeDocument/2006/relationships" id="262" r:id="Re5a4e6d076e94c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32293d529045ab" /><Relationship Type="http://schemas.openxmlformats.org/officeDocument/2006/relationships/slide" Target="/ppt/slides/slide1.xml" Id="R30809ddccc1747f4" /><Relationship Type="http://schemas.openxmlformats.org/officeDocument/2006/relationships/slide" Target="/ppt/slides/slide2.xml" Id="R7242ba454b3e43ee" /><Relationship Type="http://schemas.openxmlformats.org/officeDocument/2006/relationships/slide" Target="/ppt/slides/slide3.xml" Id="Re8bfa435b1174fed" /><Relationship Type="http://schemas.openxmlformats.org/officeDocument/2006/relationships/slide" Target="/ppt/slides/slide4.xml" Id="Rb5ee7bc9ed3e42b0" /><Relationship Type="http://schemas.openxmlformats.org/officeDocument/2006/relationships/slide" Target="/ppt/slides/slide5.xml" Id="R270f110599ae4001" /><Relationship Type="http://schemas.openxmlformats.org/officeDocument/2006/relationships/slide" Target="/ppt/slides/slide6.xml" Id="R48bdf5cd1ffe44ca" /><Relationship Type="http://schemas.openxmlformats.org/officeDocument/2006/relationships/slide" Target="/ppt/slides/slide7.xml" Id="Re5a4e6d076e94c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09d8c50dbe44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ca53ecdf64468f" /><Relationship Type="http://schemas.openxmlformats.org/officeDocument/2006/relationships/theme" Target="/ppt/slideMasters/theme/theme1.xml" Id="Rcfb1a9d1bf6a42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ca53ecdf6446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0ce9db736048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1a4c8f51f040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fe1288b0d644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916b3c7c2143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e5ef7bf3c344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a9dc565a6e45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41932bb2f34c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EBIVI2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EBIVI2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EBIVI2 AS ble etablert [år] og holder til i Hosle.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EBIVI2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EBIVI2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EBIVI2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2 269 661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2 244 844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2 244 844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EBIVI2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EBIVI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EBIVI2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Bjarne Skaus vei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1362 Hosle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919 344 806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EBIVI2 AS</a:t>
            </a:r>
          </a:p>
        </p:txBody>
      </p:sp>
    </p:spTree>
  </p:cSld>
  <p:clrMapOvr>
    <a:masterClrMapping xmlns:a="http://schemas.openxmlformats.org/drawingml/2006/main"/>
  </p:clrMapOvr>
</p:sld>
</file>