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623cc43a9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bc7d9a15c4f27"/>
  </p:sldMasterIdLst>
  <p:sldIdLst>
    <p:sldId xmlns:r="http://schemas.openxmlformats.org/officeDocument/2006/relationships" id="256" r:id="Rca903e3fc5aa498f"/>
    <p:sldId xmlns:r="http://schemas.openxmlformats.org/officeDocument/2006/relationships" id="257" r:id="R7fdc7eb975d6412a"/>
    <p:sldId xmlns:r="http://schemas.openxmlformats.org/officeDocument/2006/relationships" id="258" r:id="Rf147fd86d44146a7"/>
    <p:sldId xmlns:r="http://schemas.openxmlformats.org/officeDocument/2006/relationships" id="259" r:id="R610af3fdec514720"/>
    <p:sldId xmlns:r="http://schemas.openxmlformats.org/officeDocument/2006/relationships" id="260" r:id="R51ac86390e85461d"/>
    <p:sldId xmlns:r="http://schemas.openxmlformats.org/officeDocument/2006/relationships" id="261" r:id="Ra10d65487785404d"/>
    <p:sldId xmlns:r="http://schemas.openxmlformats.org/officeDocument/2006/relationships" id="262" r:id="R3c43046f9412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bc7d9a15c4f27" /><Relationship Type="http://schemas.openxmlformats.org/officeDocument/2006/relationships/slide" Target="/ppt/slides/slide1.xml" Id="Rca903e3fc5aa498f" /><Relationship Type="http://schemas.openxmlformats.org/officeDocument/2006/relationships/slide" Target="/ppt/slides/slide2.xml" Id="R7fdc7eb975d6412a" /><Relationship Type="http://schemas.openxmlformats.org/officeDocument/2006/relationships/slide" Target="/ppt/slides/slide3.xml" Id="Rf147fd86d44146a7" /><Relationship Type="http://schemas.openxmlformats.org/officeDocument/2006/relationships/slide" Target="/ppt/slides/slide4.xml" Id="R610af3fdec514720" /><Relationship Type="http://schemas.openxmlformats.org/officeDocument/2006/relationships/slide" Target="/ppt/slides/slide5.xml" Id="R51ac86390e85461d" /><Relationship Type="http://schemas.openxmlformats.org/officeDocument/2006/relationships/slide" Target="/ppt/slides/slide6.xml" Id="Ra10d65487785404d" /><Relationship Type="http://schemas.openxmlformats.org/officeDocument/2006/relationships/slide" Target="/ppt/slides/slide7.xml" Id="R3c43046f9412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a89635064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a0b8b3564115" /><Relationship Type="http://schemas.openxmlformats.org/officeDocument/2006/relationships/theme" Target="/ppt/slideMasters/theme/theme1.xml" Id="R75319156782e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aa0b8b356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96f8a5ce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a921df3d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36a0534e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e162d36d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4a90e7db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d36340aa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75045f1e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AT-H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AT-H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1 777 264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FJORDSTUENE GJESTEGAARD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etg. Sjøhuset, Møllervegen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919 357 347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AT-H AS</a:t>
            </a:r>
          </a:p>
        </p:txBody>
      </p:sp>
    </p:spTree>
  </p:cSld>
  <p:clrMapOvr>
    <a:masterClrMapping xmlns:a="http://schemas.openxmlformats.org/drawingml/2006/main"/>
  </p:clrMapOvr>
</p:sld>
</file>