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5b2517388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84eb79d8d46f1"/>
  </p:sldMasterIdLst>
  <p:sldIdLst>
    <p:sldId xmlns:r="http://schemas.openxmlformats.org/officeDocument/2006/relationships" id="256" r:id="R789524774a704957"/>
    <p:sldId xmlns:r="http://schemas.openxmlformats.org/officeDocument/2006/relationships" id="257" r:id="R45225823985948ab"/>
    <p:sldId xmlns:r="http://schemas.openxmlformats.org/officeDocument/2006/relationships" id="258" r:id="Rb7c1a7193afa4e4a"/>
    <p:sldId xmlns:r="http://schemas.openxmlformats.org/officeDocument/2006/relationships" id="259" r:id="Rffd6bd6d9e7f4579"/>
    <p:sldId xmlns:r="http://schemas.openxmlformats.org/officeDocument/2006/relationships" id="260" r:id="R1a55eeaca4244c22"/>
    <p:sldId xmlns:r="http://schemas.openxmlformats.org/officeDocument/2006/relationships" id="261" r:id="Rfdf8547fd6af4e0c"/>
    <p:sldId xmlns:r="http://schemas.openxmlformats.org/officeDocument/2006/relationships" id="262" r:id="R2a93fe632270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84eb79d8d46f1" /><Relationship Type="http://schemas.openxmlformats.org/officeDocument/2006/relationships/slide" Target="/ppt/slides/slide1.xml" Id="R789524774a704957" /><Relationship Type="http://schemas.openxmlformats.org/officeDocument/2006/relationships/slide" Target="/ppt/slides/slide2.xml" Id="R45225823985948ab" /><Relationship Type="http://schemas.openxmlformats.org/officeDocument/2006/relationships/slide" Target="/ppt/slides/slide3.xml" Id="Rb7c1a7193afa4e4a" /><Relationship Type="http://schemas.openxmlformats.org/officeDocument/2006/relationships/slide" Target="/ppt/slides/slide4.xml" Id="Rffd6bd6d9e7f4579" /><Relationship Type="http://schemas.openxmlformats.org/officeDocument/2006/relationships/slide" Target="/ppt/slides/slide5.xml" Id="R1a55eeaca4244c22" /><Relationship Type="http://schemas.openxmlformats.org/officeDocument/2006/relationships/slide" Target="/ppt/slides/slide6.xml" Id="Rfdf8547fd6af4e0c" /><Relationship Type="http://schemas.openxmlformats.org/officeDocument/2006/relationships/slide" Target="/ppt/slides/slide7.xml" Id="R2a93fe632270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02d7f5133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59d3449146de" /><Relationship Type="http://schemas.openxmlformats.org/officeDocument/2006/relationships/theme" Target="/ppt/slideMasters/theme/theme1.xml" Id="R3ac215785fa4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f59d34491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712d40bb5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31862013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e1c3761e9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a5c4afd0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9c367153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a1042852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77ed00ea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BITASTAD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53 927 534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318 555 079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489 634 503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Tryggvasons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919 357 436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BITASTAD AS</a:t>
            </a:r>
          </a:p>
        </p:txBody>
      </p:sp>
    </p:spTree>
  </p:cSld>
  <p:clrMapOvr>
    <a:masterClrMapping xmlns:a="http://schemas.openxmlformats.org/drawingml/2006/main"/>
  </p:clrMapOvr>
</p:sld>
</file>