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df142892a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792a679154f65"/>
  </p:sldMasterIdLst>
  <p:sldIdLst>
    <p:sldId xmlns:r="http://schemas.openxmlformats.org/officeDocument/2006/relationships" id="256" r:id="R6c9953f449af4c55"/>
    <p:sldId xmlns:r="http://schemas.openxmlformats.org/officeDocument/2006/relationships" id="257" r:id="R31650df6172d4909"/>
    <p:sldId xmlns:r="http://schemas.openxmlformats.org/officeDocument/2006/relationships" id="258" r:id="R5907b1ad4f1d4cc9"/>
    <p:sldId xmlns:r="http://schemas.openxmlformats.org/officeDocument/2006/relationships" id="259" r:id="Rdf500ddd382146c7"/>
    <p:sldId xmlns:r="http://schemas.openxmlformats.org/officeDocument/2006/relationships" id="260" r:id="Rfb1452be6f2b41eb"/>
    <p:sldId xmlns:r="http://schemas.openxmlformats.org/officeDocument/2006/relationships" id="261" r:id="Rc17ec2ddfded41ab"/>
    <p:sldId xmlns:r="http://schemas.openxmlformats.org/officeDocument/2006/relationships" id="262" r:id="R4e3508a8c2be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792a679154f65" /><Relationship Type="http://schemas.openxmlformats.org/officeDocument/2006/relationships/slide" Target="/ppt/slides/slide1.xml" Id="R6c9953f449af4c55" /><Relationship Type="http://schemas.openxmlformats.org/officeDocument/2006/relationships/slide" Target="/ppt/slides/slide2.xml" Id="R31650df6172d4909" /><Relationship Type="http://schemas.openxmlformats.org/officeDocument/2006/relationships/slide" Target="/ppt/slides/slide3.xml" Id="R5907b1ad4f1d4cc9" /><Relationship Type="http://schemas.openxmlformats.org/officeDocument/2006/relationships/slide" Target="/ppt/slides/slide4.xml" Id="Rdf500ddd382146c7" /><Relationship Type="http://schemas.openxmlformats.org/officeDocument/2006/relationships/slide" Target="/ppt/slides/slide5.xml" Id="Rfb1452be6f2b41eb" /><Relationship Type="http://schemas.openxmlformats.org/officeDocument/2006/relationships/slide" Target="/ppt/slides/slide6.xml" Id="Rc17ec2ddfded41ab" /><Relationship Type="http://schemas.openxmlformats.org/officeDocument/2006/relationships/slide" Target="/ppt/slides/slide7.xml" Id="R4e3508a8c2be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4bd993d90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82b0f081240d0" /><Relationship Type="http://schemas.openxmlformats.org/officeDocument/2006/relationships/theme" Target="/ppt/slideMasters/theme/theme1.xml" Id="R149dea8b41a548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82b0f0812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22132dbb8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61a90647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42e146a15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029e868de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5b7fae1742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c1c8438b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1c0a24a1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KR-IM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KR-IM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KR-IM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KR-IM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KR-IM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KR-IM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KR-IM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KREYBERG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KR-IM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KR-IM AS</a:t>
            </a:r>
          </a:p>
        </p:txBody>
      </p:sp>
    </p:spTree>
  </p:cSld>
  <p:clrMapOvr>
    <a:masterClrMapping xmlns:a="http://schemas.openxmlformats.org/drawingml/2006/main"/>
  </p:clrMapOvr>
</p:sld>
</file>