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fda79ce84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c5986a6e145c4"/>
  </p:sldMasterIdLst>
  <p:sldIdLst>
    <p:sldId xmlns:r="http://schemas.openxmlformats.org/officeDocument/2006/relationships" id="256" r:id="R8d819865b1b145a8"/>
    <p:sldId xmlns:r="http://schemas.openxmlformats.org/officeDocument/2006/relationships" id="257" r:id="Rc3265bf6a7884206"/>
    <p:sldId xmlns:r="http://schemas.openxmlformats.org/officeDocument/2006/relationships" id="258" r:id="R1e034a6bd958427e"/>
    <p:sldId xmlns:r="http://schemas.openxmlformats.org/officeDocument/2006/relationships" id="259" r:id="R8ad27c299db04a72"/>
    <p:sldId xmlns:r="http://schemas.openxmlformats.org/officeDocument/2006/relationships" id="260" r:id="R1ddb79d2d2b44b04"/>
    <p:sldId xmlns:r="http://schemas.openxmlformats.org/officeDocument/2006/relationships" id="261" r:id="R1db496b26e7345c6"/>
    <p:sldId xmlns:r="http://schemas.openxmlformats.org/officeDocument/2006/relationships" id="262" r:id="Rf33c45d2b1da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c5986a6e145c4" /><Relationship Type="http://schemas.openxmlformats.org/officeDocument/2006/relationships/slide" Target="/ppt/slides/slide1.xml" Id="R8d819865b1b145a8" /><Relationship Type="http://schemas.openxmlformats.org/officeDocument/2006/relationships/slide" Target="/ppt/slides/slide2.xml" Id="Rc3265bf6a7884206" /><Relationship Type="http://schemas.openxmlformats.org/officeDocument/2006/relationships/slide" Target="/ppt/slides/slide3.xml" Id="R1e034a6bd958427e" /><Relationship Type="http://schemas.openxmlformats.org/officeDocument/2006/relationships/slide" Target="/ppt/slides/slide4.xml" Id="R8ad27c299db04a72" /><Relationship Type="http://schemas.openxmlformats.org/officeDocument/2006/relationships/slide" Target="/ppt/slides/slide5.xml" Id="R1ddb79d2d2b44b04" /><Relationship Type="http://schemas.openxmlformats.org/officeDocument/2006/relationships/slide" Target="/ppt/slides/slide6.xml" Id="R1db496b26e7345c6" /><Relationship Type="http://schemas.openxmlformats.org/officeDocument/2006/relationships/slide" Target="/ppt/slides/slide7.xml" Id="Rf33c45d2b1da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aedd424a3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9a6e55d974e3b" /><Relationship Type="http://schemas.openxmlformats.org/officeDocument/2006/relationships/theme" Target="/ppt/slideMasters/theme/theme1.xml" Id="Rfd45d9a6f54a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9a6e55d974e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8e0733396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aed587e33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95d855139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e83bb77e5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7150fd379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74d74e99c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51d927642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MATANNA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MATANNA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HØLLAND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Tussabergveien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919 364 556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MATANNA INVEST AS</a:t>
            </a:r>
          </a:p>
        </p:txBody>
      </p:sp>
    </p:spTree>
  </p:cSld>
  <p:clrMapOvr>
    <a:masterClrMapping xmlns:a="http://schemas.openxmlformats.org/drawingml/2006/main"/>
  </p:clrMapOvr>
</p:sld>
</file>