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1d77cc57e48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aa439191034149"/>
  </p:sldMasterIdLst>
  <p:sldIdLst>
    <p:sldId xmlns:r="http://schemas.openxmlformats.org/officeDocument/2006/relationships" id="256" r:id="R50ea89a7eacb4d28"/>
    <p:sldId xmlns:r="http://schemas.openxmlformats.org/officeDocument/2006/relationships" id="257" r:id="R2f97325a7bd44c0c"/>
    <p:sldId xmlns:r="http://schemas.openxmlformats.org/officeDocument/2006/relationships" id="258" r:id="R214e49b2ee4341fb"/>
    <p:sldId xmlns:r="http://schemas.openxmlformats.org/officeDocument/2006/relationships" id="259" r:id="R990ce863c63c4a2a"/>
    <p:sldId xmlns:r="http://schemas.openxmlformats.org/officeDocument/2006/relationships" id="260" r:id="R7b42b3ec741748e3"/>
    <p:sldId xmlns:r="http://schemas.openxmlformats.org/officeDocument/2006/relationships" id="261" r:id="R18ff0f4d411948db"/>
    <p:sldId xmlns:r="http://schemas.openxmlformats.org/officeDocument/2006/relationships" id="262" r:id="R92589f138422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aa439191034149" /><Relationship Type="http://schemas.openxmlformats.org/officeDocument/2006/relationships/slide" Target="/ppt/slides/slide1.xml" Id="R50ea89a7eacb4d28" /><Relationship Type="http://schemas.openxmlformats.org/officeDocument/2006/relationships/slide" Target="/ppt/slides/slide2.xml" Id="R2f97325a7bd44c0c" /><Relationship Type="http://schemas.openxmlformats.org/officeDocument/2006/relationships/slide" Target="/ppt/slides/slide3.xml" Id="R214e49b2ee4341fb" /><Relationship Type="http://schemas.openxmlformats.org/officeDocument/2006/relationships/slide" Target="/ppt/slides/slide4.xml" Id="R990ce863c63c4a2a" /><Relationship Type="http://schemas.openxmlformats.org/officeDocument/2006/relationships/slide" Target="/ppt/slides/slide5.xml" Id="R7b42b3ec741748e3" /><Relationship Type="http://schemas.openxmlformats.org/officeDocument/2006/relationships/slide" Target="/ppt/slides/slide6.xml" Id="R18ff0f4d411948db" /><Relationship Type="http://schemas.openxmlformats.org/officeDocument/2006/relationships/slide" Target="/ppt/slides/slide7.xml" Id="R92589f138422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c3e800859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68561f3a42cd" /><Relationship Type="http://schemas.openxmlformats.org/officeDocument/2006/relationships/theme" Target="/ppt/slideMasters/theme/theme1.xml" Id="R8acb0af8c969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b68561f3a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bb6c87c6d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f2832cb3c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193b87a66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113584723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e03e69f5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63ace8af940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4bc869754d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LAUKHAMAR FRITID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LAUKHAMAR FRITID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CLAUSEN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KARIN CLAUSEN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919 369 043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LAUKHAMAR FRITID AS</a:t>
            </a:r>
          </a:p>
        </p:txBody>
      </p:sp>
    </p:spTree>
  </p:cSld>
  <p:clrMapOvr>
    <a:masterClrMapping xmlns:a="http://schemas.openxmlformats.org/drawingml/2006/main"/>
  </p:clrMapOvr>
</p:sld>
</file>