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892e12a51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b02b166ea4eba"/>
  </p:sldMasterIdLst>
  <p:sldIdLst>
    <p:sldId xmlns:r="http://schemas.openxmlformats.org/officeDocument/2006/relationships" id="256" r:id="Rfcd8535ac3c24b49"/>
    <p:sldId xmlns:r="http://schemas.openxmlformats.org/officeDocument/2006/relationships" id="257" r:id="R19edc70e94a64ecc"/>
    <p:sldId xmlns:r="http://schemas.openxmlformats.org/officeDocument/2006/relationships" id="258" r:id="Rc64e425671524711"/>
    <p:sldId xmlns:r="http://schemas.openxmlformats.org/officeDocument/2006/relationships" id="259" r:id="R1eec0c8b042245eb"/>
    <p:sldId xmlns:r="http://schemas.openxmlformats.org/officeDocument/2006/relationships" id="260" r:id="R1f4ca7141e5244b7"/>
    <p:sldId xmlns:r="http://schemas.openxmlformats.org/officeDocument/2006/relationships" id="261" r:id="R18af18eee57441d4"/>
    <p:sldId xmlns:r="http://schemas.openxmlformats.org/officeDocument/2006/relationships" id="262" r:id="R67d0d9b034ee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b02b166ea4eba" /><Relationship Type="http://schemas.openxmlformats.org/officeDocument/2006/relationships/slide" Target="/ppt/slides/slide1.xml" Id="Rfcd8535ac3c24b49" /><Relationship Type="http://schemas.openxmlformats.org/officeDocument/2006/relationships/slide" Target="/ppt/slides/slide2.xml" Id="R19edc70e94a64ecc" /><Relationship Type="http://schemas.openxmlformats.org/officeDocument/2006/relationships/slide" Target="/ppt/slides/slide3.xml" Id="Rc64e425671524711" /><Relationship Type="http://schemas.openxmlformats.org/officeDocument/2006/relationships/slide" Target="/ppt/slides/slide4.xml" Id="R1eec0c8b042245eb" /><Relationship Type="http://schemas.openxmlformats.org/officeDocument/2006/relationships/slide" Target="/ppt/slides/slide5.xml" Id="R1f4ca7141e5244b7" /><Relationship Type="http://schemas.openxmlformats.org/officeDocument/2006/relationships/slide" Target="/ppt/slides/slide6.xml" Id="R18af18eee57441d4" /><Relationship Type="http://schemas.openxmlformats.org/officeDocument/2006/relationships/slide" Target="/ppt/slides/slide7.xml" Id="R67d0d9b034ee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beae06f74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e45eb7d541a8" /><Relationship Type="http://schemas.openxmlformats.org/officeDocument/2006/relationships/theme" Target="/ppt/slideMasters/theme/theme1.xml" Id="Rc18d7abf4672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fe45eb7d5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fdafe6a5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97d3e01a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ee8f9313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70f73496b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8b62640d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5fe95d7c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f58c257d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CJB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CJB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CJB REGNSKAP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CJB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CJB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CJB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CJB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KJELLBAKK CARINA B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SANDBAKK JOHANNE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SVELI BJØRNAR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BØDKER LINDA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HJEMAAS MONA CHRISTIN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LISBET SLETVOLD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CJB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919 374 179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CJB REGNSKAP AS</a:t>
            </a:r>
          </a:p>
        </p:txBody>
      </p:sp>
    </p:spTree>
  </p:cSld>
  <p:clrMapOvr>
    <a:masterClrMapping xmlns:a="http://schemas.openxmlformats.org/drawingml/2006/main"/>
  </p:clrMapOvr>
</p:sld>
</file>