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7d6db901814e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4f9577d03747d5"/>
  </p:sldMasterIdLst>
  <p:sldIdLst>
    <p:sldId xmlns:r="http://schemas.openxmlformats.org/officeDocument/2006/relationships" id="256" r:id="R41f66e05d71445d9"/>
    <p:sldId xmlns:r="http://schemas.openxmlformats.org/officeDocument/2006/relationships" id="257" r:id="R3921c10f5ac64aa5"/>
    <p:sldId xmlns:r="http://schemas.openxmlformats.org/officeDocument/2006/relationships" id="258" r:id="Rc540658cdd964a40"/>
    <p:sldId xmlns:r="http://schemas.openxmlformats.org/officeDocument/2006/relationships" id="259" r:id="R7cf64c7268a4484a"/>
    <p:sldId xmlns:r="http://schemas.openxmlformats.org/officeDocument/2006/relationships" id="260" r:id="R358dbecb73ae4e93"/>
    <p:sldId xmlns:r="http://schemas.openxmlformats.org/officeDocument/2006/relationships" id="261" r:id="R9a3bd970e49042e5"/>
    <p:sldId xmlns:r="http://schemas.openxmlformats.org/officeDocument/2006/relationships" id="262" r:id="R2c6ce41aa01e45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4f9577d03747d5" /><Relationship Type="http://schemas.openxmlformats.org/officeDocument/2006/relationships/slide" Target="/ppt/slides/slide1.xml" Id="R41f66e05d71445d9" /><Relationship Type="http://schemas.openxmlformats.org/officeDocument/2006/relationships/slide" Target="/ppt/slides/slide2.xml" Id="R3921c10f5ac64aa5" /><Relationship Type="http://schemas.openxmlformats.org/officeDocument/2006/relationships/slide" Target="/ppt/slides/slide3.xml" Id="Rc540658cdd964a40" /><Relationship Type="http://schemas.openxmlformats.org/officeDocument/2006/relationships/slide" Target="/ppt/slides/slide4.xml" Id="R7cf64c7268a4484a" /><Relationship Type="http://schemas.openxmlformats.org/officeDocument/2006/relationships/slide" Target="/ppt/slides/slide5.xml" Id="R358dbecb73ae4e93" /><Relationship Type="http://schemas.openxmlformats.org/officeDocument/2006/relationships/slide" Target="/ppt/slides/slide6.xml" Id="R9a3bd970e49042e5" /><Relationship Type="http://schemas.openxmlformats.org/officeDocument/2006/relationships/slide" Target="/ppt/slides/slide7.xml" Id="R2c6ce41aa01e45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5169c78fd44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cb3e8c344e51" /><Relationship Type="http://schemas.openxmlformats.org/officeDocument/2006/relationships/theme" Target="/ppt/slideMasters/theme/theme1.xml" Id="Re9e8d61aaa5743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0cb3e8c344e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563ec8bce40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6d742bca9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6b8d6bf0648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791b4d8164d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26e5f40614d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5495100f044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36092484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DUNDER MIFFLIN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DUNDER MIFFLIN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−253 772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26 043 675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FREDRICSSON OSCAR BJØRN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Ulfstens gate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919 379 707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DUNDER MIFFLIN AS</a:t>
            </a:r>
          </a:p>
        </p:txBody>
      </p:sp>
    </p:spTree>
  </p:cSld>
  <p:clrMapOvr>
    <a:masterClrMapping xmlns:a="http://schemas.openxmlformats.org/drawingml/2006/main"/>
  </p:clrMapOvr>
</p:sld>
</file>