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c84ae88b1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ce092b7b842ee"/>
  </p:sldMasterIdLst>
  <p:sldIdLst>
    <p:sldId xmlns:r="http://schemas.openxmlformats.org/officeDocument/2006/relationships" id="256" r:id="R286cf3e394a6450b"/>
    <p:sldId xmlns:r="http://schemas.openxmlformats.org/officeDocument/2006/relationships" id="257" r:id="R54b1f22c6eaf4fa4"/>
    <p:sldId xmlns:r="http://schemas.openxmlformats.org/officeDocument/2006/relationships" id="258" r:id="R5b95f27c3e5446be"/>
    <p:sldId xmlns:r="http://schemas.openxmlformats.org/officeDocument/2006/relationships" id="259" r:id="R6f3ec9c64cfc439f"/>
    <p:sldId xmlns:r="http://schemas.openxmlformats.org/officeDocument/2006/relationships" id="260" r:id="R7e0cd57e063c44ad"/>
    <p:sldId xmlns:r="http://schemas.openxmlformats.org/officeDocument/2006/relationships" id="261" r:id="Ra32750b6bd824add"/>
    <p:sldId xmlns:r="http://schemas.openxmlformats.org/officeDocument/2006/relationships" id="262" r:id="Re02ea80af956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ce092b7b842ee" /><Relationship Type="http://schemas.openxmlformats.org/officeDocument/2006/relationships/slide" Target="/ppt/slides/slide1.xml" Id="R286cf3e394a6450b" /><Relationship Type="http://schemas.openxmlformats.org/officeDocument/2006/relationships/slide" Target="/ppt/slides/slide2.xml" Id="R54b1f22c6eaf4fa4" /><Relationship Type="http://schemas.openxmlformats.org/officeDocument/2006/relationships/slide" Target="/ppt/slides/slide3.xml" Id="R5b95f27c3e5446be" /><Relationship Type="http://schemas.openxmlformats.org/officeDocument/2006/relationships/slide" Target="/ppt/slides/slide4.xml" Id="R6f3ec9c64cfc439f" /><Relationship Type="http://schemas.openxmlformats.org/officeDocument/2006/relationships/slide" Target="/ppt/slides/slide5.xml" Id="R7e0cd57e063c44ad" /><Relationship Type="http://schemas.openxmlformats.org/officeDocument/2006/relationships/slide" Target="/ppt/slides/slide6.xml" Id="Ra32750b6bd824add" /><Relationship Type="http://schemas.openxmlformats.org/officeDocument/2006/relationships/slide" Target="/ppt/slides/slide7.xml" Id="Re02ea80af956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c7c4d5ec1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028b1813c43f5" /><Relationship Type="http://schemas.openxmlformats.org/officeDocument/2006/relationships/theme" Target="/ppt/slideMasters/theme/theme1.xml" Id="R5dd1166a2e8d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028b1813c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27678b42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81425cec5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fcb803f15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5b5ed7931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5ff8770df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273367f27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b2829d6d1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GISKE ANLEGG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GISKE ANLEGG HOLDING AS ble etablert [år] og holder til i Valderøya.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2 244 862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2 446 167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 JOHN KÅRE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GJØSUND MASKINLAG A/S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ØYVIND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 ALEXANDER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 KJETIL OLAV GODØ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 MATS LUDVIG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Klippevegen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6050 Valderøya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GISKE ANLEGG HOLDING AS</a:t>
            </a:r>
          </a:p>
        </p:txBody>
      </p:sp>
    </p:spTree>
  </p:cSld>
  <p:clrMapOvr>
    <a:masterClrMapping xmlns:a="http://schemas.openxmlformats.org/drawingml/2006/main"/>
  </p:clrMapOvr>
</p:sld>
</file>