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012fb71ac748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b170300f3c4c73"/>
  </p:sldMasterIdLst>
  <p:sldIdLst>
    <p:sldId xmlns:r="http://schemas.openxmlformats.org/officeDocument/2006/relationships" id="256" r:id="R0ef362e53a3f4309"/>
    <p:sldId xmlns:r="http://schemas.openxmlformats.org/officeDocument/2006/relationships" id="257" r:id="R4aebc98bb18544f2"/>
    <p:sldId xmlns:r="http://schemas.openxmlformats.org/officeDocument/2006/relationships" id="258" r:id="Rbdf559af1624443a"/>
    <p:sldId xmlns:r="http://schemas.openxmlformats.org/officeDocument/2006/relationships" id="259" r:id="Rb741e651823b4808"/>
    <p:sldId xmlns:r="http://schemas.openxmlformats.org/officeDocument/2006/relationships" id="260" r:id="Rc1851514ac6a40c7"/>
    <p:sldId xmlns:r="http://schemas.openxmlformats.org/officeDocument/2006/relationships" id="261" r:id="R214de9ea045640d4"/>
    <p:sldId xmlns:r="http://schemas.openxmlformats.org/officeDocument/2006/relationships" id="262" r:id="R9fcda3a0ac7140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b170300f3c4c73" /><Relationship Type="http://schemas.openxmlformats.org/officeDocument/2006/relationships/slide" Target="/ppt/slides/slide1.xml" Id="R0ef362e53a3f4309" /><Relationship Type="http://schemas.openxmlformats.org/officeDocument/2006/relationships/slide" Target="/ppt/slides/slide2.xml" Id="R4aebc98bb18544f2" /><Relationship Type="http://schemas.openxmlformats.org/officeDocument/2006/relationships/slide" Target="/ppt/slides/slide3.xml" Id="Rbdf559af1624443a" /><Relationship Type="http://schemas.openxmlformats.org/officeDocument/2006/relationships/slide" Target="/ppt/slides/slide4.xml" Id="Rb741e651823b4808" /><Relationship Type="http://schemas.openxmlformats.org/officeDocument/2006/relationships/slide" Target="/ppt/slides/slide5.xml" Id="Rc1851514ac6a40c7" /><Relationship Type="http://schemas.openxmlformats.org/officeDocument/2006/relationships/slide" Target="/ppt/slides/slide6.xml" Id="R214de9ea045640d4" /><Relationship Type="http://schemas.openxmlformats.org/officeDocument/2006/relationships/slide" Target="/ppt/slides/slide7.xml" Id="R9fcda3a0ac7140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5b6462c0b94a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490ba0abf4bd9" /><Relationship Type="http://schemas.openxmlformats.org/officeDocument/2006/relationships/theme" Target="/ppt/slideMasters/theme/theme1.xml" Id="R1364e359860342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a490ba0abf4b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ddd06c0604e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51e21c16642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1de422c5b4e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2731ccc6343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a3addc1b64a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b1fc3314d42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581b182e94a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WIO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1 097 666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1 125 300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ELIASSEN OLE EINAR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ELIASSEN SIV RAJENDRAM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Asnesveien 37A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919 386 118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WIO AS</a:t>
            </a:r>
          </a:p>
        </p:txBody>
      </p:sp>
    </p:spTree>
  </p:cSld>
  <p:clrMapOvr>
    <a:masterClrMapping xmlns:a="http://schemas.openxmlformats.org/drawingml/2006/main"/>
  </p:clrMapOvr>
</p:sld>
</file>