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fd58639a6e48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99cdcde9434b0c"/>
  </p:sldMasterIdLst>
  <p:sldIdLst>
    <p:sldId xmlns:r="http://schemas.openxmlformats.org/officeDocument/2006/relationships" id="256" r:id="Ra347ac2eb13343ac"/>
    <p:sldId xmlns:r="http://schemas.openxmlformats.org/officeDocument/2006/relationships" id="257" r:id="R0848dd45fdd64d3e"/>
    <p:sldId xmlns:r="http://schemas.openxmlformats.org/officeDocument/2006/relationships" id="258" r:id="R1c1543625f464189"/>
    <p:sldId xmlns:r="http://schemas.openxmlformats.org/officeDocument/2006/relationships" id="259" r:id="R826651b648354ce3"/>
    <p:sldId xmlns:r="http://schemas.openxmlformats.org/officeDocument/2006/relationships" id="260" r:id="R74328cfdda3a4c86"/>
    <p:sldId xmlns:r="http://schemas.openxmlformats.org/officeDocument/2006/relationships" id="261" r:id="R508670fc05f4407c"/>
    <p:sldId xmlns:r="http://schemas.openxmlformats.org/officeDocument/2006/relationships" id="262" r:id="R7be2afbe5f6646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9cdcde9434b0c" /><Relationship Type="http://schemas.openxmlformats.org/officeDocument/2006/relationships/slide" Target="/ppt/slides/slide1.xml" Id="Ra347ac2eb13343ac" /><Relationship Type="http://schemas.openxmlformats.org/officeDocument/2006/relationships/slide" Target="/ppt/slides/slide2.xml" Id="R0848dd45fdd64d3e" /><Relationship Type="http://schemas.openxmlformats.org/officeDocument/2006/relationships/slide" Target="/ppt/slides/slide3.xml" Id="R1c1543625f464189" /><Relationship Type="http://schemas.openxmlformats.org/officeDocument/2006/relationships/slide" Target="/ppt/slides/slide4.xml" Id="R826651b648354ce3" /><Relationship Type="http://schemas.openxmlformats.org/officeDocument/2006/relationships/slide" Target="/ppt/slides/slide5.xml" Id="R74328cfdda3a4c86" /><Relationship Type="http://schemas.openxmlformats.org/officeDocument/2006/relationships/slide" Target="/ppt/slides/slide6.xml" Id="R508670fc05f4407c" /><Relationship Type="http://schemas.openxmlformats.org/officeDocument/2006/relationships/slide" Target="/ppt/slides/slide7.xml" Id="R7be2afbe5f6646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05baa6c0e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219e5d739408a" /><Relationship Type="http://schemas.openxmlformats.org/officeDocument/2006/relationships/theme" Target="/ppt/slideMasters/theme/theme1.xml" Id="Rb867fe9f71344d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7219e5d739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0888227c3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7a1f4d0fb46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0bb8a2be4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76ecaf1dc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320cdf00b40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6d21a865a4e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99bacaa46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FLAV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16 083 412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1 002 665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4 558 569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KOMPETANSEDELING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919 399 023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