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e9fe5eed5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c5ca6147a4331"/>
  </p:sldMasterIdLst>
  <p:sldIdLst>
    <p:sldId xmlns:r="http://schemas.openxmlformats.org/officeDocument/2006/relationships" id="256" r:id="R782f25554c3e41de"/>
    <p:sldId xmlns:r="http://schemas.openxmlformats.org/officeDocument/2006/relationships" id="257" r:id="Rbacbce792496453e"/>
    <p:sldId xmlns:r="http://schemas.openxmlformats.org/officeDocument/2006/relationships" id="258" r:id="R58264b309f4540e6"/>
    <p:sldId xmlns:r="http://schemas.openxmlformats.org/officeDocument/2006/relationships" id="259" r:id="R79fefd9efefe46e9"/>
    <p:sldId xmlns:r="http://schemas.openxmlformats.org/officeDocument/2006/relationships" id="260" r:id="R76d4a644faad4031"/>
    <p:sldId xmlns:r="http://schemas.openxmlformats.org/officeDocument/2006/relationships" id="261" r:id="Raa17569b4b6945ae"/>
    <p:sldId xmlns:r="http://schemas.openxmlformats.org/officeDocument/2006/relationships" id="262" r:id="R7096311b1f08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c5ca6147a4331" /><Relationship Type="http://schemas.openxmlformats.org/officeDocument/2006/relationships/slide" Target="/ppt/slides/slide1.xml" Id="R782f25554c3e41de" /><Relationship Type="http://schemas.openxmlformats.org/officeDocument/2006/relationships/slide" Target="/ppt/slides/slide2.xml" Id="Rbacbce792496453e" /><Relationship Type="http://schemas.openxmlformats.org/officeDocument/2006/relationships/slide" Target="/ppt/slides/slide3.xml" Id="R58264b309f4540e6" /><Relationship Type="http://schemas.openxmlformats.org/officeDocument/2006/relationships/slide" Target="/ppt/slides/slide4.xml" Id="R79fefd9efefe46e9" /><Relationship Type="http://schemas.openxmlformats.org/officeDocument/2006/relationships/slide" Target="/ppt/slides/slide5.xml" Id="R76d4a644faad4031" /><Relationship Type="http://schemas.openxmlformats.org/officeDocument/2006/relationships/slide" Target="/ppt/slides/slide6.xml" Id="Raa17569b4b6945ae" /><Relationship Type="http://schemas.openxmlformats.org/officeDocument/2006/relationships/slide" Target="/ppt/slides/slide7.xml" Id="R7096311b1f08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b5fcd5451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3801b17b741b9" /><Relationship Type="http://schemas.openxmlformats.org/officeDocument/2006/relationships/theme" Target="/ppt/slideMasters/theme/theme1.xml" Id="Re2654966ff5f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3801b17b7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7b7418b9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1e5afaae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39bc29979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a596eca1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fd45bf1b0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3d4c37d2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0a7ca91af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GAUTE BAARØY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BAARØY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1 609 378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BAARØY GAUTE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Steinkjellersmauet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919 402 288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BAARØY AS</a:t>
            </a:r>
          </a:p>
        </p:txBody>
      </p:sp>
    </p:spTree>
  </p:cSld>
  <p:clrMapOvr>
    <a:masterClrMapping xmlns:a="http://schemas.openxmlformats.org/drawingml/2006/main"/>
  </p:clrMapOvr>
</p:sld>
</file>