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35ebe0fea54e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c51a1f4eba4634"/>
  </p:sldMasterIdLst>
  <p:sldIdLst>
    <p:sldId xmlns:r="http://schemas.openxmlformats.org/officeDocument/2006/relationships" id="256" r:id="R98976ae93d024710"/>
    <p:sldId xmlns:r="http://schemas.openxmlformats.org/officeDocument/2006/relationships" id="257" r:id="R7a81922b1bfb4508"/>
    <p:sldId xmlns:r="http://schemas.openxmlformats.org/officeDocument/2006/relationships" id="258" r:id="R7d198519828e4bd6"/>
    <p:sldId xmlns:r="http://schemas.openxmlformats.org/officeDocument/2006/relationships" id="259" r:id="R9317b191a0054a8c"/>
    <p:sldId xmlns:r="http://schemas.openxmlformats.org/officeDocument/2006/relationships" id="260" r:id="Rc11de2fa5dba4f5a"/>
    <p:sldId xmlns:r="http://schemas.openxmlformats.org/officeDocument/2006/relationships" id="261" r:id="Rd8acda3512654062"/>
    <p:sldId xmlns:r="http://schemas.openxmlformats.org/officeDocument/2006/relationships" id="262" r:id="Re8d3a0d1ed334a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c51a1f4eba4634" /><Relationship Type="http://schemas.openxmlformats.org/officeDocument/2006/relationships/slide" Target="/ppt/slides/slide1.xml" Id="R98976ae93d024710" /><Relationship Type="http://schemas.openxmlformats.org/officeDocument/2006/relationships/slide" Target="/ppt/slides/slide2.xml" Id="R7a81922b1bfb4508" /><Relationship Type="http://schemas.openxmlformats.org/officeDocument/2006/relationships/slide" Target="/ppt/slides/slide3.xml" Id="R7d198519828e4bd6" /><Relationship Type="http://schemas.openxmlformats.org/officeDocument/2006/relationships/slide" Target="/ppt/slides/slide4.xml" Id="R9317b191a0054a8c" /><Relationship Type="http://schemas.openxmlformats.org/officeDocument/2006/relationships/slide" Target="/ppt/slides/slide5.xml" Id="Rc11de2fa5dba4f5a" /><Relationship Type="http://schemas.openxmlformats.org/officeDocument/2006/relationships/slide" Target="/ppt/slides/slide6.xml" Id="Rd8acda3512654062" /><Relationship Type="http://schemas.openxmlformats.org/officeDocument/2006/relationships/slide" Target="/ppt/slides/slide7.xml" Id="Re8d3a0d1ed334a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5445a8152d4f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00e234fda4b36" /><Relationship Type="http://schemas.openxmlformats.org/officeDocument/2006/relationships/theme" Target="/ppt/slideMasters/theme/theme1.xml" Id="R11e488c910b24e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200e234fda4b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b99adf98c49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c3b3e0c0449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85189fffa41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70d530b2e4f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ad88e574a41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0d7797c6145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c5a6c32b045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HOLDING MUR OG FLIS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HOLDING MUR OG FLIS AS ble etablert [år] og holder til i Eidsvoll.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460 856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590 588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HOLDING MUR OG FLIS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WIGGO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FOSSERUD FRODE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Nesvegen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2080 Eidsvoll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919 415 894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MUR OG FLIS AS</a:t>
            </a:r>
          </a:p>
        </p:txBody>
      </p:sp>
    </p:spTree>
  </p:cSld>
  <p:clrMapOvr>
    <a:masterClrMapping xmlns:a="http://schemas.openxmlformats.org/drawingml/2006/main"/>
  </p:clrMapOvr>
</p:sld>
</file>