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f05fa6c4e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0b40f2dda4fc2"/>
  </p:sldMasterIdLst>
  <p:sldIdLst>
    <p:sldId xmlns:r="http://schemas.openxmlformats.org/officeDocument/2006/relationships" id="256" r:id="R5538410cdb2443c3"/>
    <p:sldId xmlns:r="http://schemas.openxmlformats.org/officeDocument/2006/relationships" id="257" r:id="R2003fdd052d440df"/>
    <p:sldId xmlns:r="http://schemas.openxmlformats.org/officeDocument/2006/relationships" id="258" r:id="Ra4784995c5b14fe6"/>
    <p:sldId xmlns:r="http://schemas.openxmlformats.org/officeDocument/2006/relationships" id="259" r:id="R5e1b7eb6389a43bf"/>
    <p:sldId xmlns:r="http://schemas.openxmlformats.org/officeDocument/2006/relationships" id="260" r:id="R62248306c36a4e6b"/>
    <p:sldId xmlns:r="http://schemas.openxmlformats.org/officeDocument/2006/relationships" id="261" r:id="Re1d58e971ecb4891"/>
    <p:sldId xmlns:r="http://schemas.openxmlformats.org/officeDocument/2006/relationships" id="262" r:id="R951de691e1fd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0b40f2dda4fc2" /><Relationship Type="http://schemas.openxmlformats.org/officeDocument/2006/relationships/slide" Target="/ppt/slides/slide1.xml" Id="R5538410cdb2443c3" /><Relationship Type="http://schemas.openxmlformats.org/officeDocument/2006/relationships/slide" Target="/ppt/slides/slide2.xml" Id="R2003fdd052d440df" /><Relationship Type="http://schemas.openxmlformats.org/officeDocument/2006/relationships/slide" Target="/ppt/slides/slide3.xml" Id="Ra4784995c5b14fe6" /><Relationship Type="http://schemas.openxmlformats.org/officeDocument/2006/relationships/slide" Target="/ppt/slides/slide4.xml" Id="R5e1b7eb6389a43bf" /><Relationship Type="http://schemas.openxmlformats.org/officeDocument/2006/relationships/slide" Target="/ppt/slides/slide5.xml" Id="R62248306c36a4e6b" /><Relationship Type="http://schemas.openxmlformats.org/officeDocument/2006/relationships/slide" Target="/ppt/slides/slide6.xml" Id="Re1d58e971ecb4891" /><Relationship Type="http://schemas.openxmlformats.org/officeDocument/2006/relationships/slide" Target="/ppt/slides/slide7.xml" Id="R951de691e1fd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2250cfe18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17ab081c24a5b" /><Relationship Type="http://schemas.openxmlformats.org/officeDocument/2006/relationships/theme" Target="/ppt/slideMasters/theme/theme1.xml" Id="R94f19c4ab13a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17ab081c2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23de42cc4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fd04bf4fa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3537ddfe1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c8789f8bc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222025eda43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91fc033be47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dd8935556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KGI 83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KGI 83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KGI 83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KGI 83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KGI 83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KGI 83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1 351 964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KGI 83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KGI 83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Jordalsveien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919 419 008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KGI 83 AS</a:t>
            </a:r>
          </a:p>
        </p:txBody>
      </p:sp>
    </p:spTree>
  </p:cSld>
  <p:clrMapOvr>
    <a:masterClrMapping xmlns:a="http://schemas.openxmlformats.org/drawingml/2006/main"/>
  </p:clrMapOvr>
</p:sld>
</file>