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24ee759c6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16e157d1541df"/>
  </p:sldMasterIdLst>
  <p:sldIdLst>
    <p:sldId xmlns:r="http://schemas.openxmlformats.org/officeDocument/2006/relationships" id="256" r:id="R0a34ae1d4c014061"/>
    <p:sldId xmlns:r="http://schemas.openxmlformats.org/officeDocument/2006/relationships" id="257" r:id="Ra9c90d92b4684373"/>
    <p:sldId xmlns:r="http://schemas.openxmlformats.org/officeDocument/2006/relationships" id="258" r:id="R87690b9b7f9341ae"/>
    <p:sldId xmlns:r="http://schemas.openxmlformats.org/officeDocument/2006/relationships" id="259" r:id="R677b32a09d304ffb"/>
    <p:sldId xmlns:r="http://schemas.openxmlformats.org/officeDocument/2006/relationships" id="260" r:id="R739f2c79996d4b62"/>
    <p:sldId xmlns:r="http://schemas.openxmlformats.org/officeDocument/2006/relationships" id="261" r:id="Rfce23b3b116d4327"/>
    <p:sldId xmlns:r="http://schemas.openxmlformats.org/officeDocument/2006/relationships" id="262" r:id="R956bfe69d43c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16e157d1541df" /><Relationship Type="http://schemas.openxmlformats.org/officeDocument/2006/relationships/slide" Target="/ppt/slides/slide1.xml" Id="R0a34ae1d4c014061" /><Relationship Type="http://schemas.openxmlformats.org/officeDocument/2006/relationships/slide" Target="/ppt/slides/slide2.xml" Id="Ra9c90d92b4684373" /><Relationship Type="http://schemas.openxmlformats.org/officeDocument/2006/relationships/slide" Target="/ppt/slides/slide3.xml" Id="R87690b9b7f9341ae" /><Relationship Type="http://schemas.openxmlformats.org/officeDocument/2006/relationships/slide" Target="/ppt/slides/slide4.xml" Id="R677b32a09d304ffb" /><Relationship Type="http://schemas.openxmlformats.org/officeDocument/2006/relationships/slide" Target="/ppt/slides/slide5.xml" Id="R739f2c79996d4b62" /><Relationship Type="http://schemas.openxmlformats.org/officeDocument/2006/relationships/slide" Target="/ppt/slides/slide6.xml" Id="Rfce23b3b116d4327" /><Relationship Type="http://schemas.openxmlformats.org/officeDocument/2006/relationships/slide" Target="/ppt/slides/slide7.xml" Id="R956bfe69d43c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a049de6b8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3074279f4885" /><Relationship Type="http://schemas.openxmlformats.org/officeDocument/2006/relationships/theme" Target="/ppt/slideMasters/theme/theme1.xml" Id="R20f3bdfd09f3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d3074279f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a2fe4e37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c2107550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e556a99d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677050b6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d1bf331a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77a68173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4e7b1320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ACCOSTA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1 056 994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907 783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KLØVSTAD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hilde.klovstad@accosta.no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ACCOSTA AS</a:t>
            </a:r>
          </a:p>
        </p:txBody>
      </p:sp>
    </p:spTree>
  </p:cSld>
  <p:clrMapOvr>
    <a:masterClrMapping xmlns:a="http://schemas.openxmlformats.org/drawingml/2006/main"/>
  </p:clrMapOvr>
</p:sld>
</file>