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4696fb107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7ed8dad1542f4"/>
  </p:sldMasterIdLst>
  <p:sldIdLst>
    <p:sldId xmlns:r="http://schemas.openxmlformats.org/officeDocument/2006/relationships" id="256" r:id="Re5499a5708234f2e"/>
    <p:sldId xmlns:r="http://schemas.openxmlformats.org/officeDocument/2006/relationships" id="257" r:id="R1302a35028664314"/>
    <p:sldId xmlns:r="http://schemas.openxmlformats.org/officeDocument/2006/relationships" id="258" r:id="Rbbe3bfb2f56344fb"/>
    <p:sldId xmlns:r="http://schemas.openxmlformats.org/officeDocument/2006/relationships" id="259" r:id="R3d1a4449267a4364"/>
    <p:sldId xmlns:r="http://schemas.openxmlformats.org/officeDocument/2006/relationships" id="260" r:id="R18901337d8a040c7"/>
    <p:sldId xmlns:r="http://schemas.openxmlformats.org/officeDocument/2006/relationships" id="261" r:id="Rdd184541fd92439c"/>
    <p:sldId xmlns:r="http://schemas.openxmlformats.org/officeDocument/2006/relationships" id="262" r:id="Ra72cd2cf5cff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7ed8dad1542f4" /><Relationship Type="http://schemas.openxmlformats.org/officeDocument/2006/relationships/slide" Target="/ppt/slides/slide1.xml" Id="Re5499a5708234f2e" /><Relationship Type="http://schemas.openxmlformats.org/officeDocument/2006/relationships/slide" Target="/ppt/slides/slide2.xml" Id="R1302a35028664314" /><Relationship Type="http://schemas.openxmlformats.org/officeDocument/2006/relationships/slide" Target="/ppt/slides/slide3.xml" Id="Rbbe3bfb2f56344fb" /><Relationship Type="http://schemas.openxmlformats.org/officeDocument/2006/relationships/slide" Target="/ppt/slides/slide4.xml" Id="R3d1a4449267a4364" /><Relationship Type="http://schemas.openxmlformats.org/officeDocument/2006/relationships/slide" Target="/ppt/slides/slide5.xml" Id="R18901337d8a040c7" /><Relationship Type="http://schemas.openxmlformats.org/officeDocument/2006/relationships/slide" Target="/ppt/slides/slide6.xml" Id="Rdd184541fd92439c" /><Relationship Type="http://schemas.openxmlformats.org/officeDocument/2006/relationships/slide" Target="/ppt/slides/slide7.xml" Id="Ra72cd2cf5cff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62d78b723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6ba16d2a4fcd" /><Relationship Type="http://schemas.openxmlformats.org/officeDocument/2006/relationships/theme" Target="/ppt/slideMasters/theme/theme1.xml" Id="R11787e53351e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e6ba16d2a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c49a8ad6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a6d62bb5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d80471b0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f88237ac3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9b53eafe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4cc76cd7a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da340297e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OPTIMAL-ØKONOMI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OPTIMAL-ØKONOMI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OPTIMAL-ØKONOMI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OPTIMAL-ØKONOMI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OPTIMAL-ØKONOMI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OPTIMAL-ØKONOMI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1 306 903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OPTIMAL-ØKONOMI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PRESTBY ANDERSEN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MARIE MØLLEROP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OPTIMAL-ØKONOMI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Marie Møllerop, Hushagasvingen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919 419 784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OPTIMAL-ØKONOMI AS</a:t>
            </a:r>
          </a:p>
        </p:txBody>
      </p:sp>
    </p:spTree>
  </p:cSld>
  <p:clrMapOvr>
    <a:masterClrMapping xmlns:a="http://schemas.openxmlformats.org/drawingml/2006/main"/>
  </p:clrMapOvr>
</p:sld>
</file>