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b021afb7d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ad808d2d5c430e"/>
  </p:sldMasterIdLst>
  <p:sldIdLst>
    <p:sldId xmlns:r="http://schemas.openxmlformats.org/officeDocument/2006/relationships" id="256" r:id="R85af90c3602d42bf"/>
    <p:sldId xmlns:r="http://schemas.openxmlformats.org/officeDocument/2006/relationships" id="257" r:id="R55bc1701f20045b4"/>
    <p:sldId xmlns:r="http://schemas.openxmlformats.org/officeDocument/2006/relationships" id="258" r:id="Rf6e5828420614187"/>
    <p:sldId xmlns:r="http://schemas.openxmlformats.org/officeDocument/2006/relationships" id="259" r:id="R12fef21d030344d0"/>
    <p:sldId xmlns:r="http://schemas.openxmlformats.org/officeDocument/2006/relationships" id="260" r:id="R15d8295a62b04238"/>
    <p:sldId xmlns:r="http://schemas.openxmlformats.org/officeDocument/2006/relationships" id="261" r:id="R9a6592a38a284389"/>
    <p:sldId xmlns:r="http://schemas.openxmlformats.org/officeDocument/2006/relationships" id="262" r:id="Rb65f0e5e171f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ad808d2d5c430e" /><Relationship Type="http://schemas.openxmlformats.org/officeDocument/2006/relationships/slide" Target="/ppt/slides/slide1.xml" Id="R85af90c3602d42bf" /><Relationship Type="http://schemas.openxmlformats.org/officeDocument/2006/relationships/slide" Target="/ppt/slides/slide2.xml" Id="R55bc1701f20045b4" /><Relationship Type="http://schemas.openxmlformats.org/officeDocument/2006/relationships/slide" Target="/ppt/slides/slide3.xml" Id="Rf6e5828420614187" /><Relationship Type="http://schemas.openxmlformats.org/officeDocument/2006/relationships/slide" Target="/ppt/slides/slide4.xml" Id="R12fef21d030344d0" /><Relationship Type="http://schemas.openxmlformats.org/officeDocument/2006/relationships/slide" Target="/ppt/slides/slide5.xml" Id="R15d8295a62b04238" /><Relationship Type="http://schemas.openxmlformats.org/officeDocument/2006/relationships/slide" Target="/ppt/slides/slide6.xml" Id="R9a6592a38a284389" /><Relationship Type="http://schemas.openxmlformats.org/officeDocument/2006/relationships/slide" Target="/ppt/slides/slide7.xml" Id="Rb65f0e5e171f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81f084e604b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41c93082c44f5" /><Relationship Type="http://schemas.openxmlformats.org/officeDocument/2006/relationships/theme" Target="/ppt/slideMasters/theme/theme1.xml" Id="R6cf1616a1be64a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341c93082c44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d2eddbe264c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7f2db8323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61c88d93b4b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582a0c0b14e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46a27a2af4a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6ed33758b43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d55ed472d47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HERFØLL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HERFØLL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HERFØLL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HERFØLL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HERFØLL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HERFØLL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−631 367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42 806 137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276 301 883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340 223 916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HERFØLL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VARNAMOSS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HERFØLL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Bolette brygge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919 420 596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HERFØLL INVEST AS</a:t>
            </a:r>
          </a:p>
        </p:txBody>
      </p:sp>
    </p:spTree>
  </p:cSld>
  <p:clrMapOvr>
    <a:masterClrMapping xmlns:a="http://schemas.openxmlformats.org/drawingml/2006/main"/>
  </p:clrMapOvr>
</p:sld>
</file>