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a2abc2c5b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24d799e504ad3"/>
  </p:sldMasterIdLst>
  <p:sldIdLst>
    <p:sldId xmlns:r="http://schemas.openxmlformats.org/officeDocument/2006/relationships" id="256" r:id="Re14e45972fbf4c22"/>
    <p:sldId xmlns:r="http://schemas.openxmlformats.org/officeDocument/2006/relationships" id="257" r:id="R199308db4439496f"/>
    <p:sldId xmlns:r="http://schemas.openxmlformats.org/officeDocument/2006/relationships" id="258" r:id="R1504d8d2142d4f6d"/>
    <p:sldId xmlns:r="http://schemas.openxmlformats.org/officeDocument/2006/relationships" id="259" r:id="R2832185c43aa4748"/>
    <p:sldId xmlns:r="http://schemas.openxmlformats.org/officeDocument/2006/relationships" id="260" r:id="R9139674f89d84775"/>
    <p:sldId xmlns:r="http://schemas.openxmlformats.org/officeDocument/2006/relationships" id="261" r:id="Ra4b12e611c654a9b"/>
    <p:sldId xmlns:r="http://schemas.openxmlformats.org/officeDocument/2006/relationships" id="262" r:id="Ra4a51a900e7b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24d799e504ad3" /><Relationship Type="http://schemas.openxmlformats.org/officeDocument/2006/relationships/slide" Target="/ppt/slides/slide1.xml" Id="Re14e45972fbf4c22" /><Relationship Type="http://schemas.openxmlformats.org/officeDocument/2006/relationships/slide" Target="/ppt/slides/slide2.xml" Id="R199308db4439496f" /><Relationship Type="http://schemas.openxmlformats.org/officeDocument/2006/relationships/slide" Target="/ppt/slides/slide3.xml" Id="R1504d8d2142d4f6d" /><Relationship Type="http://schemas.openxmlformats.org/officeDocument/2006/relationships/slide" Target="/ppt/slides/slide4.xml" Id="R2832185c43aa4748" /><Relationship Type="http://schemas.openxmlformats.org/officeDocument/2006/relationships/slide" Target="/ppt/slides/slide5.xml" Id="R9139674f89d84775" /><Relationship Type="http://schemas.openxmlformats.org/officeDocument/2006/relationships/slide" Target="/ppt/slides/slide6.xml" Id="Ra4b12e611c654a9b" /><Relationship Type="http://schemas.openxmlformats.org/officeDocument/2006/relationships/slide" Target="/ppt/slides/slide7.xml" Id="Ra4a51a900e7b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3fd6b7350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b4938132a4c68" /><Relationship Type="http://schemas.openxmlformats.org/officeDocument/2006/relationships/theme" Target="/ppt/slideMasters/theme/theme1.xml" Id="R16df8eb3ec2f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b4938132a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fd8c2fd4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2166055f0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f6a647bf7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2b066661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e0b7d69ba45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0ce2be43d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7b59af87b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1 282 804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1 467 343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HORN HELLENES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kristian@hornh.no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kornsepter.no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919 425 156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VENTURES AS</a:t>
            </a:r>
          </a:p>
        </p:txBody>
      </p:sp>
    </p:spTree>
  </p:cSld>
  <p:clrMapOvr>
    <a:masterClrMapping xmlns:a="http://schemas.openxmlformats.org/drawingml/2006/main"/>
  </p:clrMapOvr>
</p:sld>
</file>