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0fadd43fd849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03f72a7f1b4a20"/>
  </p:sldMasterIdLst>
  <p:sldIdLst>
    <p:sldId xmlns:r="http://schemas.openxmlformats.org/officeDocument/2006/relationships" id="256" r:id="R975502b2e40e4e2d"/>
    <p:sldId xmlns:r="http://schemas.openxmlformats.org/officeDocument/2006/relationships" id="257" r:id="Rbd576d5533684dd9"/>
    <p:sldId xmlns:r="http://schemas.openxmlformats.org/officeDocument/2006/relationships" id="258" r:id="R437954341fd24881"/>
    <p:sldId xmlns:r="http://schemas.openxmlformats.org/officeDocument/2006/relationships" id="259" r:id="Rdb1ddecd9b574824"/>
    <p:sldId xmlns:r="http://schemas.openxmlformats.org/officeDocument/2006/relationships" id="260" r:id="R033f3a6fe19f4748"/>
    <p:sldId xmlns:r="http://schemas.openxmlformats.org/officeDocument/2006/relationships" id="261" r:id="Rc35e0199a7694867"/>
    <p:sldId xmlns:r="http://schemas.openxmlformats.org/officeDocument/2006/relationships" id="262" r:id="Rfa7da0bf192046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03f72a7f1b4a20" /><Relationship Type="http://schemas.openxmlformats.org/officeDocument/2006/relationships/slide" Target="/ppt/slides/slide1.xml" Id="R975502b2e40e4e2d" /><Relationship Type="http://schemas.openxmlformats.org/officeDocument/2006/relationships/slide" Target="/ppt/slides/slide2.xml" Id="Rbd576d5533684dd9" /><Relationship Type="http://schemas.openxmlformats.org/officeDocument/2006/relationships/slide" Target="/ppt/slides/slide3.xml" Id="R437954341fd24881" /><Relationship Type="http://schemas.openxmlformats.org/officeDocument/2006/relationships/slide" Target="/ppt/slides/slide4.xml" Id="Rdb1ddecd9b574824" /><Relationship Type="http://schemas.openxmlformats.org/officeDocument/2006/relationships/slide" Target="/ppt/slides/slide5.xml" Id="R033f3a6fe19f4748" /><Relationship Type="http://schemas.openxmlformats.org/officeDocument/2006/relationships/slide" Target="/ppt/slides/slide6.xml" Id="Rc35e0199a7694867" /><Relationship Type="http://schemas.openxmlformats.org/officeDocument/2006/relationships/slide" Target="/ppt/slides/slide7.xml" Id="Rfa7da0bf192046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aac74265904f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c91e588724dfe" /><Relationship Type="http://schemas.openxmlformats.org/officeDocument/2006/relationships/theme" Target="/ppt/slideMasters/theme/theme1.xml" Id="Red30947705da4e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8c91e588724d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3b4664af14e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61a2a0b1c42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ec3886e5f48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c258dabe648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1a0ca1cc646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e6c62b1464b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78e2bf2ef42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LISTIG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LISTIG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815 577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BJØRNBAKK LILL A JOHANSEN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BJØRNBAKK STIG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Bojers vei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8079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919 432 012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LISTIG AS</a:t>
            </a:r>
          </a:p>
        </p:txBody>
      </p:sp>
    </p:spTree>
  </p:cSld>
  <p:clrMapOvr>
    <a:masterClrMapping xmlns:a="http://schemas.openxmlformats.org/drawingml/2006/main"/>
  </p:clrMapOvr>
</p:sld>
</file>