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6771fef42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80e77fe334efe"/>
  </p:sldMasterIdLst>
  <p:sldIdLst>
    <p:sldId xmlns:r="http://schemas.openxmlformats.org/officeDocument/2006/relationships" id="256" r:id="R26a5a6dff797455a"/>
    <p:sldId xmlns:r="http://schemas.openxmlformats.org/officeDocument/2006/relationships" id="257" r:id="Rca6b737bcc2c4316"/>
    <p:sldId xmlns:r="http://schemas.openxmlformats.org/officeDocument/2006/relationships" id="258" r:id="R794633e1edf04776"/>
    <p:sldId xmlns:r="http://schemas.openxmlformats.org/officeDocument/2006/relationships" id="259" r:id="Rb57429ed64c24db1"/>
    <p:sldId xmlns:r="http://schemas.openxmlformats.org/officeDocument/2006/relationships" id="260" r:id="R980ba12175e84628"/>
    <p:sldId xmlns:r="http://schemas.openxmlformats.org/officeDocument/2006/relationships" id="261" r:id="R0ea7b6279a3d493a"/>
    <p:sldId xmlns:r="http://schemas.openxmlformats.org/officeDocument/2006/relationships" id="262" r:id="R1cdcf439d62c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80e77fe334efe" /><Relationship Type="http://schemas.openxmlformats.org/officeDocument/2006/relationships/slide" Target="/ppt/slides/slide1.xml" Id="R26a5a6dff797455a" /><Relationship Type="http://schemas.openxmlformats.org/officeDocument/2006/relationships/slide" Target="/ppt/slides/slide2.xml" Id="Rca6b737bcc2c4316" /><Relationship Type="http://schemas.openxmlformats.org/officeDocument/2006/relationships/slide" Target="/ppt/slides/slide3.xml" Id="R794633e1edf04776" /><Relationship Type="http://schemas.openxmlformats.org/officeDocument/2006/relationships/slide" Target="/ppt/slides/slide4.xml" Id="Rb57429ed64c24db1" /><Relationship Type="http://schemas.openxmlformats.org/officeDocument/2006/relationships/slide" Target="/ppt/slides/slide5.xml" Id="R980ba12175e84628" /><Relationship Type="http://schemas.openxmlformats.org/officeDocument/2006/relationships/slide" Target="/ppt/slides/slide6.xml" Id="R0ea7b6279a3d493a" /><Relationship Type="http://schemas.openxmlformats.org/officeDocument/2006/relationships/slide" Target="/ppt/slides/slide7.xml" Id="R1cdcf439d62c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e062be9a9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c375d117e4703" /><Relationship Type="http://schemas.openxmlformats.org/officeDocument/2006/relationships/theme" Target="/ppt/slideMasters/theme/theme1.xml" Id="Rbc9d6e5b62f6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4c375d117e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be151dfa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805515e3b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6d1c3866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d84336a944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a86364503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f819eb767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b5257f447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JOBSELECT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JOBSELECT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JOBSELECT HOLDING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JOBSELECT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JOBSELECT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JOBSELECT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17 195 385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18 048 262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JOBSELECT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ØEN JOLANTA B KALUZKA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JOBSELECT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Vebjørns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919 433 531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JOBSELECT HOLDING AS</a:t>
            </a:r>
          </a:p>
        </p:txBody>
      </p:sp>
    </p:spTree>
  </p:cSld>
  <p:clrMapOvr>
    <a:masterClrMapping xmlns:a="http://schemas.openxmlformats.org/drawingml/2006/main"/>
  </p:clrMapOvr>
</p:sld>
</file>