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589b383b074b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d9394db36d400e"/>
  </p:sldMasterIdLst>
  <p:sldIdLst>
    <p:sldId xmlns:r="http://schemas.openxmlformats.org/officeDocument/2006/relationships" id="256" r:id="R9910ed4551cc4cdd"/>
    <p:sldId xmlns:r="http://schemas.openxmlformats.org/officeDocument/2006/relationships" id="257" r:id="Rab89028d0e4a499b"/>
    <p:sldId xmlns:r="http://schemas.openxmlformats.org/officeDocument/2006/relationships" id="258" r:id="R7fd330a516044287"/>
    <p:sldId xmlns:r="http://schemas.openxmlformats.org/officeDocument/2006/relationships" id="259" r:id="R583eabeabad24206"/>
    <p:sldId xmlns:r="http://schemas.openxmlformats.org/officeDocument/2006/relationships" id="260" r:id="R23b39483676c49ba"/>
    <p:sldId xmlns:r="http://schemas.openxmlformats.org/officeDocument/2006/relationships" id="261" r:id="R96d697fa24604eb9"/>
    <p:sldId xmlns:r="http://schemas.openxmlformats.org/officeDocument/2006/relationships" id="262" r:id="R211d61ee494d49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d9394db36d400e" /><Relationship Type="http://schemas.openxmlformats.org/officeDocument/2006/relationships/slide" Target="/ppt/slides/slide1.xml" Id="R9910ed4551cc4cdd" /><Relationship Type="http://schemas.openxmlformats.org/officeDocument/2006/relationships/slide" Target="/ppt/slides/slide2.xml" Id="Rab89028d0e4a499b" /><Relationship Type="http://schemas.openxmlformats.org/officeDocument/2006/relationships/slide" Target="/ppt/slides/slide3.xml" Id="R7fd330a516044287" /><Relationship Type="http://schemas.openxmlformats.org/officeDocument/2006/relationships/slide" Target="/ppt/slides/slide4.xml" Id="R583eabeabad24206" /><Relationship Type="http://schemas.openxmlformats.org/officeDocument/2006/relationships/slide" Target="/ppt/slides/slide5.xml" Id="R23b39483676c49ba" /><Relationship Type="http://schemas.openxmlformats.org/officeDocument/2006/relationships/slide" Target="/ppt/slides/slide6.xml" Id="R96d697fa24604eb9" /><Relationship Type="http://schemas.openxmlformats.org/officeDocument/2006/relationships/slide" Target="/ppt/slides/slide7.xml" Id="R211d61ee494d49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250762e2247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08080b6eb4372" /><Relationship Type="http://schemas.openxmlformats.org/officeDocument/2006/relationships/theme" Target="/ppt/slideMasters/theme/theme1.xml" Id="R2ea344a70d9f42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e08080b6eb43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4024c537548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425819dd84a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19a8ee5e04a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38e7a892444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72603ad1144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e2f0fc5c045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a88fdfa544f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OSEMI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OSEMI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−229 464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30 188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EMILIE OSE-VELLE AABAKKEN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Emilie Aabakken, Vardøgata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919 439 912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OSEMI AS</a:t>
            </a:r>
          </a:p>
        </p:txBody>
      </p:sp>
    </p:spTree>
  </p:cSld>
  <p:clrMapOvr>
    <a:masterClrMapping xmlns:a="http://schemas.openxmlformats.org/drawingml/2006/main"/>
  </p:clrMapOvr>
</p:sld>
</file>