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0c6afaed3d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245db582e43c0"/>
  </p:sldMasterIdLst>
  <p:sldIdLst>
    <p:sldId xmlns:r="http://schemas.openxmlformats.org/officeDocument/2006/relationships" id="256" r:id="R75c5e39467284f1e"/>
    <p:sldId xmlns:r="http://schemas.openxmlformats.org/officeDocument/2006/relationships" id="257" r:id="R72649de4142f4bfd"/>
    <p:sldId xmlns:r="http://schemas.openxmlformats.org/officeDocument/2006/relationships" id="258" r:id="R1a6dcb7b8f504b03"/>
    <p:sldId xmlns:r="http://schemas.openxmlformats.org/officeDocument/2006/relationships" id="259" r:id="Rd66c2a15846345a0"/>
    <p:sldId xmlns:r="http://schemas.openxmlformats.org/officeDocument/2006/relationships" id="260" r:id="Rbecd17cbdd07493f"/>
    <p:sldId xmlns:r="http://schemas.openxmlformats.org/officeDocument/2006/relationships" id="261" r:id="R9c2d058045d8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245db582e43c0" /><Relationship Type="http://schemas.openxmlformats.org/officeDocument/2006/relationships/slide" Target="/ppt/slides/slide1.xml" Id="R75c5e39467284f1e" /><Relationship Type="http://schemas.openxmlformats.org/officeDocument/2006/relationships/slide" Target="/ppt/slides/slide2.xml" Id="R72649de4142f4bfd" /><Relationship Type="http://schemas.openxmlformats.org/officeDocument/2006/relationships/slide" Target="/ppt/slides/slide3.xml" Id="R1a6dcb7b8f504b03" /><Relationship Type="http://schemas.openxmlformats.org/officeDocument/2006/relationships/slide" Target="/ppt/slides/slide4.xml" Id="Rd66c2a15846345a0" /><Relationship Type="http://schemas.openxmlformats.org/officeDocument/2006/relationships/slide" Target="/ppt/slides/slide5.xml" Id="Rbecd17cbdd07493f" /><Relationship Type="http://schemas.openxmlformats.org/officeDocument/2006/relationships/slide" Target="/ppt/slides/slide6.xml" Id="R9c2d058045d8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70d977a4545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ba60b2e04200" /><Relationship Type="http://schemas.openxmlformats.org/officeDocument/2006/relationships/theme" Target="/ppt/slideMasters/theme/theme1.xml" Id="Ra08237504bef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6ba60b2e042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273c66c68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cbfcbe217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403b31d9d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c077dbd3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9d8b8f77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bf76fa224f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 JENSEN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JENSEN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1 767 570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1 767 570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JENSEN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Nielsen Hauges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919 445 130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 JENSEN HOLDING AS</a:t>
            </a:r>
          </a:p>
        </p:txBody>
      </p:sp>
    </p:spTree>
  </p:cSld>
  <p:clrMapOvr>
    <a:masterClrMapping xmlns:a="http://schemas.openxmlformats.org/drawingml/2006/main"/>
  </p:clrMapOvr>
</p:sld>
</file>