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ddca63b5b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608c75df24d27"/>
  </p:sldMasterIdLst>
  <p:sldIdLst>
    <p:sldId xmlns:r="http://schemas.openxmlformats.org/officeDocument/2006/relationships" id="256" r:id="R434d9237f0b7412b"/>
    <p:sldId xmlns:r="http://schemas.openxmlformats.org/officeDocument/2006/relationships" id="257" r:id="R46478ca042f442a2"/>
    <p:sldId xmlns:r="http://schemas.openxmlformats.org/officeDocument/2006/relationships" id="258" r:id="R7ad9094bb1a7495c"/>
    <p:sldId xmlns:r="http://schemas.openxmlformats.org/officeDocument/2006/relationships" id="259" r:id="R35d9bd1052e949e4"/>
    <p:sldId xmlns:r="http://schemas.openxmlformats.org/officeDocument/2006/relationships" id="260" r:id="R03456d2dc7904de0"/>
    <p:sldId xmlns:r="http://schemas.openxmlformats.org/officeDocument/2006/relationships" id="261" r:id="Rff1d75ce41794a10"/>
    <p:sldId xmlns:r="http://schemas.openxmlformats.org/officeDocument/2006/relationships" id="262" r:id="R1d7bb9846775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608c75df24d27" /><Relationship Type="http://schemas.openxmlformats.org/officeDocument/2006/relationships/slide" Target="/ppt/slides/slide1.xml" Id="R434d9237f0b7412b" /><Relationship Type="http://schemas.openxmlformats.org/officeDocument/2006/relationships/slide" Target="/ppt/slides/slide2.xml" Id="R46478ca042f442a2" /><Relationship Type="http://schemas.openxmlformats.org/officeDocument/2006/relationships/slide" Target="/ppt/slides/slide3.xml" Id="R7ad9094bb1a7495c" /><Relationship Type="http://schemas.openxmlformats.org/officeDocument/2006/relationships/slide" Target="/ppt/slides/slide4.xml" Id="R35d9bd1052e949e4" /><Relationship Type="http://schemas.openxmlformats.org/officeDocument/2006/relationships/slide" Target="/ppt/slides/slide5.xml" Id="R03456d2dc7904de0" /><Relationship Type="http://schemas.openxmlformats.org/officeDocument/2006/relationships/slide" Target="/ppt/slides/slide6.xml" Id="Rff1d75ce41794a10" /><Relationship Type="http://schemas.openxmlformats.org/officeDocument/2006/relationships/slide" Target="/ppt/slides/slide7.xml" Id="R1d7bb9846775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ffcaf5e94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e3f515464a2f" /><Relationship Type="http://schemas.openxmlformats.org/officeDocument/2006/relationships/theme" Target="/ppt/slideMasters/theme/theme1.xml" Id="R0865df5100d0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7e3f51546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5e47c8b2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ad6c5f39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76079bc7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d5127a79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72061e9f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1f85c8408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2ec6c0e3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CAPPELEN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CAPPELEN SMITH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919 450 177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