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c11f456b944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59e4a757a840a2"/>
  </p:sldMasterIdLst>
  <p:sldIdLst>
    <p:sldId xmlns:r="http://schemas.openxmlformats.org/officeDocument/2006/relationships" id="256" r:id="Rc1f5d8e02c1e4007"/>
    <p:sldId xmlns:r="http://schemas.openxmlformats.org/officeDocument/2006/relationships" id="257" r:id="Rfabd8367da0b4593"/>
    <p:sldId xmlns:r="http://schemas.openxmlformats.org/officeDocument/2006/relationships" id="258" r:id="Rf28822acde804dfa"/>
    <p:sldId xmlns:r="http://schemas.openxmlformats.org/officeDocument/2006/relationships" id="259" r:id="R273059428df14c76"/>
    <p:sldId xmlns:r="http://schemas.openxmlformats.org/officeDocument/2006/relationships" id="260" r:id="R4dbebe7c184541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59e4a757a840a2" /><Relationship Type="http://schemas.openxmlformats.org/officeDocument/2006/relationships/slide" Target="/ppt/slides/slide1.xml" Id="Rc1f5d8e02c1e4007" /><Relationship Type="http://schemas.openxmlformats.org/officeDocument/2006/relationships/slide" Target="/ppt/slides/slide2.xml" Id="Rfabd8367da0b4593" /><Relationship Type="http://schemas.openxmlformats.org/officeDocument/2006/relationships/slide" Target="/ppt/slides/slide3.xml" Id="Rf28822acde804dfa" /><Relationship Type="http://schemas.openxmlformats.org/officeDocument/2006/relationships/slide" Target="/ppt/slides/slide4.xml" Id="R273059428df14c76" /><Relationship Type="http://schemas.openxmlformats.org/officeDocument/2006/relationships/slide" Target="/ppt/slides/slide5.xml" Id="R4dbebe7c184541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daed46983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cca35c5324d84" /><Relationship Type="http://schemas.openxmlformats.org/officeDocument/2006/relationships/theme" Target="/ppt/slideMasters/theme/theme1.xml" Id="Rb6ed954ea079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cca35c5324d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76e2c2eac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48f70d6a14d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d253ba2ba47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a30ec579a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ad3efcbb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BAKKEN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BAKKEN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BAKKEN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BAKKEN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BAKKEN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BAKKEN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919 451 890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BAKKEN</a:t>
            </a:r>
          </a:p>
        </p:txBody>
      </p:sp>
    </p:spTree>
  </p:cSld>
  <p:clrMapOvr>
    <a:masterClrMapping xmlns:a="http://schemas.openxmlformats.org/drawingml/2006/main"/>
  </p:clrMapOvr>
</p:sld>
</file>