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b1200e301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533d4aa604a9e"/>
  </p:sldMasterIdLst>
  <p:sldIdLst>
    <p:sldId xmlns:r="http://schemas.openxmlformats.org/officeDocument/2006/relationships" id="256" r:id="Re17eb11f4ff54566"/>
    <p:sldId xmlns:r="http://schemas.openxmlformats.org/officeDocument/2006/relationships" id="257" r:id="R1b1e8ba3517a48ca"/>
    <p:sldId xmlns:r="http://schemas.openxmlformats.org/officeDocument/2006/relationships" id="258" r:id="R31fd1871d9cb49de"/>
    <p:sldId xmlns:r="http://schemas.openxmlformats.org/officeDocument/2006/relationships" id="259" r:id="R2aac5c72aaba4430"/>
    <p:sldId xmlns:r="http://schemas.openxmlformats.org/officeDocument/2006/relationships" id="260" r:id="Rb4bce9102390495a"/>
    <p:sldId xmlns:r="http://schemas.openxmlformats.org/officeDocument/2006/relationships" id="261" r:id="R690e0466ae0a42dc"/>
    <p:sldId xmlns:r="http://schemas.openxmlformats.org/officeDocument/2006/relationships" id="262" r:id="Rbfba19e586ea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533d4aa604a9e" /><Relationship Type="http://schemas.openxmlformats.org/officeDocument/2006/relationships/slide" Target="/ppt/slides/slide1.xml" Id="Re17eb11f4ff54566" /><Relationship Type="http://schemas.openxmlformats.org/officeDocument/2006/relationships/slide" Target="/ppt/slides/slide2.xml" Id="R1b1e8ba3517a48ca" /><Relationship Type="http://schemas.openxmlformats.org/officeDocument/2006/relationships/slide" Target="/ppt/slides/slide3.xml" Id="R31fd1871d9cb49de" /><Relationship Type="http://schemas.openxmlformats.org/officeDocument/2006/relationships/slide" Target="/ppt/slides/slide4.xml" Id="R2aac5c72aaba4430" /><Relationship Type="http://schemas.openxmlformats.org/officeDocument/2006/relationships/slide" Target="/ppt/slides/slide5.xml" Id="Rb4bce9102390495a" /><Relationship Type="http://schemas.openxmlformats.org/officeDocument/2006/relationships/slide" Target="/ppt/slides/slide6.xml" Id="R690e0466ae0a42dc" /><Relationship Type="http://schemas.openxmlformats.org/officeDocument/2006/relationships/slide" Target="/ppt/slides/slide7.xml" Id="Rbfba19e586ea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f145682ce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a98d189974867" /><Relationship Type="http://schemas.openxmlformats.org/officeDocument/2006/relationships/theme" Target="/ppt/slideMasters/theme/theme1.xml" Id="Re4c83f100b6b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8a98d18997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1a0cdd210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5387ae7c5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9761f5666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a5b1c2550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a09feb6f6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2085c68d849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56560f3a8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EVAVOLDS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EVAVOLDS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EVAVOLDS MASKIN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EVAVOLDS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EVAVOLDS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EVAVOLDS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6 467 191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2 868 881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6 148 145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EVAVOLDS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EVAVOLD MORTEN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EVAVOLD BJØRG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EVAVOLD MARIT VALSETH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EVAVOLDS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Sundveien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919 453 826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EVAVOLDS MASKIN AS</a:t>
            </a:r>
          </a:p>
        </p:txBody>
      </p:sp>
    </p:spTree>
  </p:cSld>
  <p:clrMapOvr>
    <a:masterClrMapping xmlns:a="http://schemas.openxmlformats.org/drawingml/2006/main"/>
  </p:clrMapOvr>
</p:sld>
</file>