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0165bae78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57862580c45a5"/>
  </p:sldMasterIdLst>
  <p:sldIdLst>
    <p:sldId xmlns:r="http://schemas.openxmlformats.org/officeDocument/2006/relationships" id="256" r:id="Rca104392fab4482f"/>
    <p:sldId xmlns:r="http://schemas.openxmlformats.org/officeDocument/2006/relationships" id="257" r:id="R74d0c20737df4983"/>
    <p:sldId xmlns:r="http://schemas.openxmlformats.org/officeDocument/2006/relationships" id="258" r:id="R469c18ca3e6b4a62"/>
    <p:sldId xmlns:r="http://schemas.openxmlformats.org/officeDocument/2006/relationships" id="259" r:id="R084a6f7f8c164abe"/>
    <p:sldId xmlns:r="http://schemas.openxmlformats.org/officeDocument/2006/relationships" id="260" r:id="R1bdbaecac1b34d40"/>
    <p:sldId xmlns:r="http://schemas.openxmlformats.org/officeDocument/2006/relationships" id="261" r:id="Rdc954473e8974fed"/>
    <p:sldId xmlns:r="http://schemas.openxmlformats.org/officeDocument/2006/relationships" id="262" r:id="Rbf50d1e0e9b0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57862580c45a5" /><Relationship Type="http://schemas.openxmlformats.org/officeDocument/2006/relationships/slide" Target="/ppt/slides/slide1.xml" Id="Rca104392fab4482f" /><Relationship Type="http://schemas.openxmlformats.org/officeDocument/2006/relationships/slide" Target="/ppt/slides/slide2.xml" Id="R74d0c20737df4983" /><Relationship Type="http://schemas.openxmlformats.org/officeDocument/2006/relationships/slide" Target="/ppt/slides/slide3.xml" Id="R469c18ca3e6b4a62" /><Relationship Type="http://schemas.openxmlformats.org/officeDocument/2006/relationships/slide" Target="/ppt/slides/slide4.xml" Id="R084a6f7f8c164abe" /><Relationship Type="http://schemas.openxmlformats.org/officeDocument/2006/relationships/slide" Target="/ppt/slides/slide5.xml" Id="R1bdbaecac1b34d40" /><Relationship Type="http://schemas.openxmlformats.org/officeDocument/2006/relationships/slide" Target="/ppt/slides/slide6.xml" Id="Rdc954473e8974fed" /><Relationship Type="http://schemas.openxmlformats.org/officeDocument/2006/relationships/slide" Target="/ppt/slides/slide7.xml" Id="Rbf50d1e0e9b0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8d0182e8d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d246b2c1e4237" /><Relationship Type="http://schemas.openxmlformats.org/officeDocument/2006/relationships/theme" Target="/ppt/slideMasters/theme/theme1.xml" Id="R96310459a578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d246b2c1e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f9fe69b77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421b87b9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aec86b0ab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5298dffe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aa4e3fe66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4012180f6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8650d317c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EKKER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EKKER MAGNUS ELIAS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Nordsihaugen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919 455 454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EKKER HOLDING AS</a:t>
            </a:r>
          </a:p>
        </p:txBody>
      </p:sp>
    </p:spTree>
  </p:cSld>
  <p:clrMapOvr>
    <a:masterClrMapping xmlns:a="http://schemas.openxmlformats.org/drawingml/2006/main"/>
  </p:clrMapOvr>
</p:sld>
</file>