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a5ab3306e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99c4387574347"/>
  </p:sldMasterIdLst>
  <p:sldIdLst>
    <p:sldId xmlns:r="http://schemas.openxmlformats.org/officeDocument/2006/relationships" id="256" r:id="R728c922a2dc64b84"/>
    <p:sldId xmlns:r="http://schemas.openxmlformats.org/officeDocument/2006/relationships" id="257" r:id="R349c8e6a8b9844ca"/>
    <p:sldId xmlns:r="http://schemas.openxmlformats.org/officeDocument/2006/relationships" id="258" r:id="R4925f30adaf34596"/>
    <p:sldId xmlns:r="http://schemas.openxmlformats.org/officeDocument/2006/relationships" id="259" r:id="R953244e6cbe5460f"/>
    <p:sldId xmlns:r="http://schemas.openxmlformats.org/officeDocument/2006/relationships" id="260" r:id="R4a8de6d0795e4df3"/>
    <p:sldId xmlns:r="http://schemas.openxmlformats.org/officeDocument/2006/relationships" id="261" r:id="R6443a23fd08042e6"/>
    <p:sldId xmlns:r="http://schemas.openxmlformats.org/officeDocument/2006/relationships" id="262" r:id="Rdb8930efb27c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99c4387574347" /><Relationship Type="http://schemas.openxmlformats.org/officeDocument/2006/relationships/slide" Target="/ppt/slides/slide1.xml" Id="R728c922a2dc64b84" /><Relationship Type="http://schemas.openxmlformats.org/officeDocument/2006/relationships/slide" Target="/ppt/slides/slide2.xml" Id="R349c8e6a8b9844ca" /><Relationship Type="http://schemas.openxmlformats.org/officeDocument/2006/relationships/slide" Target="/ppt/slides/slide3.xml" Id="R4925f30adaf34596" /><Relationship Type="http://schemas.openxmlformats.org/officeDocument/2006/relationships/slide" Target="/ppt/slides/slide4.xml" Id="R953244e6cbe5460f" /><Relationship Type="http://schemas.openxmlformats.org/officeDocument/2006/relationships/slide" Target="/ppt/slides/slide5.xml" Id="R4a8de6d0795e4df3" /><Relationship Type="http://schemas.openxmlformats.org/officeDocument/2006/relationships/slide" Target="/ppt/slides/slide6.xml" Id="R6443a23fd08042e6" /><Relationship Type="http://schemas.openxmlformats.org/officeDocument/2006/relationships/slide" Target="/ppt/slides/slide7.xml" Id="Rdb8930efb27c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5f9ee3723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b8be199b42ca" /><Relationship Type="http://schemas.openxmlformats.org/officeDocument/2006/relationships/theme" Target="/ppt/slideMasters/theme/theme1.xml" Id="Rf6ce3c027816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bb8be199b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4dca37d04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0e4034c9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35accff4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76fe6169a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cb93f8bb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a1a922e8e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43ce8110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REGINA MENTORING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MENTORING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Christer Johnsen, Støtvigveien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919 457 988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