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fbdd0fdca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a88dbe0634023"/>
  </p:sldMasterIdLst>
  <p:sldIdLst>
    <p:sldId xmlns:r="http://schemas.openxmlformats.org/officeDocument/2006/relationships" id="256" r:id="R653ec5ae8bf24477"/>
    <p:sldId xmlns:r="http://schemas.openxmlformats.org/officeDocument/2006/relationships" id="257" r:id="R41c163754a124ad7"/>
    <p:sldId xmlns:r="http://schemas.openxmlformats.org/officeDocument/2006/relationships" id="258" r:id="R5e660d910cb347a8"/>
    <p:sldId xmlns:r="http://schemas.openxmlformats.org/officeDocument/2006/relationships" id="259" r:id="R4464f6b890bb44b7"/>
    <p:sldId xmlns:r="http://schemas.openxmlformats.org/officeDocument/2006/relationships" id="260" r:id="R19134e1ea5114296"/>
    <p:sldId xmlns:r="http://schemas.openxmlformats.org/officeDocument/2006/relationships" id="261" r:id="R46e35aa7959e442a"/>
    <p:sldId xmlns:r="http://schemas.openxmlformats.org/officeDocument/2006/relationships" id="262" r:id="Rc4e319b99549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a88dbe0634023" /><Relationship Type="http://schemas.openxmlformats.org/officeDocument/2006/relationships/slide" Target="/ppt/slides/slide1.xml" Id="R653ec5ae8bf24477" /><Relationship Type="http://schemas.openxmlformats.org/officeDocument/2006/relationships/slide" Target="/ppt/slides/slide2.xml" Id="R41c163754a124ad7" /><Relationship Type="http://schemas.openxmlformats.org/officeDocument/2006/relationships/slide" Target="/ppt/slides/slide3.xml" Id="R5e660d910cb347a8" /><Relationship Type="http://schemas.openxmlformats.org/officeDocument/2006/relationships/slide" Target="/ppt/slides/slide4.xml" Id="R4464f6b890bb44b7" /><Relationship Type="http://schemas.openxmlformats.org/officeDocument/2006/relationships/slide" Target="/ppt/slides/slide5.xml" Id="R19134e1ea5114296" /><Relationship Type="http://schemas.openxmlformats.org/officeDocument/2006/relationships/slide" Target="/ppt/slides/slide6.xml" Id="R46e35aa7959e442a" /><Relationship Type="http://schemas.openxmlformats.org/officeDocument/2006/relationships/slide" Target="/ppt/slides/slide7.xml" Id="Rc4e319b99549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6b912558d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66f61f4b43d7" /><Relationship Type="http://schemas.openxmlformats.org/officeDocument/2006/relationships/theme" Target="/ppt/slideMasters/theme/theme1.xml" Id="Rc7be9e22e9e4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d66f61f4b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dc1d3a17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ae2e9eed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7f1a4fea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b89d875e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d7e11efc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71c78329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80d91e021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21 196 810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22 206 289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STEENSTRUP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