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012136fd2e43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3e4059940f4855"/>
  </p:sldMasterIdLst>
  <p:sldIdLst>
    <p:sldId xmlns:r="http://schemas.openxmlformats.org/officeDocument/2006/relationships" id="256" r:id="R5bee3f0403154219"/>
    <p:sldId xmlns:r="http://schemas.openxmlformats.org/officeDocument/2006/relationships" id="257" r:id="R6c3af033419f4425"/>
    <p:sldId xmlns:r="http://schemas.openxmlformats.org/officeDocument/2006/relationships" id="258" r:id="R3a9ec1c55894454e"/>
    <p:sldId xmlns:r="http://schemas.openxmlformats.org/officeDocument/2006/relationships" id="259" r:id="Rb09eecc627cc4714"/>
    <p:sldId xmlns:r="http://schemas.openxmlformats.org/officeDocument/2006/relationships" id="260" r:id="R421bd560ed584e6c"/>
    <p:sldId xmlns:r="http://schemas.openxmlformats.org/officeDocument/2006/relationships" id="261" r:id="Re3aae25e292a4cc7"/>
    <p:sldId xmlns:r="http://schemas.openxmlformats.org/officeDocument/2006/relationships" id="262" r:id="R9c0817b6cca749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3e4059940f4855" /><Relationship Type="http://schemas.openxmlformats.org/officeDocument/2006/relationships/slide" Target="/ppt/slides/slide1.xml" Id="R5bee3f0403154219" /><Relationship Type="http://schemas.openxmlformats.org/officeDocument/2006/relationships/slide" Target="/ppt/slides/slide2.xml" Id="R6c3af033419f4425" /><Relationship Type="http://schemas.openxmlformats.org/officeDocument/2006/relationships/slide" Target="/ppt/slides/slide3.xml" Id="R3a9ec1c55894454e" /><Relationship Type="http://schemas.openxmlformats.org/officeDocument/2006/relationships/slide" Target="/ppt/slides/slide4.xml" Id="Rb09eecc627cc4714" /><Relationship Type="http://schemas.openxmlformats.org/officeDocument/2006/relationships/slide" Target="/ppt/slides/slide5.xml" Id="R421bd560ed584e6c" /><Relationship Type="http://schemas.openxmlformats.org/officeDocument/2006/relationships/slide" Target="/ppt/slides/slide6.xml" Id="Re3aae25e292a4cc7" /><Relationship Type="http://schemas.openxmlformats.org/officeDocument/2006/relationships/slide" Target="/ppt/slides/slide7.xml" Id="R9c0817b6cca749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e475b7479247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00b9c09114e19" /><Relationship Type="http://schemas.openxmlformats.org/officeDocument/2006/relationships/theme" Target="/ppt/slideMasters/theme/theme1.xml" Id="Raee03a26699d4e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000b9c09114e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549a809c242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3e0b1341442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f579a70494d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d7cad0b3c40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5dfe9a343545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518398d7d49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3a3550813d46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CAPITALISM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CAPITALISM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CAPITALISM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CAPITALISM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CAPITALISM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CAPITALISM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−40 760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1 642 140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1 642 140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CAPITALISM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ALEKSANDER VOGNILD BURKOW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CAPITALISM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Aleksander Vognild Burkow, Vøyensvingen 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919 461 349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CAPITALISM HOLDING AS</a:t>
            </a:r>
          </a:p>
        </p:txBody>
      </p:sp>
    </p:spTree>
  </p:cSld>
  <p:clrMapOvr>
    <a:masterClrMapping xmlns:a="http://schemas.openxmlformats.org/drawingml/2006/main"/>
  </p:clrMapOvr>
</p:sld>
</file>