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7f080c7dadc4d0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58b99572f1149fe"/>
  </p:sldMasterIdLst>
  <p:sldIdLst>
    <p:sldId xmlns:r="http://schemas.openxmlformats.org/officeDocument/2006/relationships" id="256" r:id="R6466e30915cf4e83"/>
    <p:sldId xmlns:r="http://schemas.openxmlformats.org/officeDocument/2006/relationships" id="257" r:id="R609ba6dde7e94717"/>
    <p:sldId xmlns:r="http://schemas.openxmlformats.org/officeDocument/2006/relationships" id="258" r:id="Rd4cfbc36813b4027"/>
    <p:sldId xmlns:r="http://schemas.openxmlformats.org/officeDocument/2006/relationships" id="259" r:id="Raceddd05fe544894"/>
    <p:sldId xmlns:r="http://schemas.openxmlformats.org/officeDocument/2006/relationships" id="260" r:id="Rc471763a083646aa"/>
    <p:sldId xmlns:r="http://schemas.openxmlformats.org/officeDocument/2006/relationships" id="261" r:id="Rf0b818a72f52456a"/>
    <p:sldId xmlns:r="http://schemas.openxmlformats.org/officeDocument/2006/relationships" id="262" r:id="R7a83eba64ba2483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58b99572f1149fe" /><Relationship Type="http://schemas.openxmlformats.org/officeDocument/2006/relationships/slide" Target="/ppt/slides/slide1.xml" Id="R6466e30915cf4e83" /><Relationship Type="http://schemas.openxmlformats.org/officeDocument/2006/relationships/slide" Target="/ppt/slides/slide2.xml" Id="R609ba6dde7e94717" /><Relationship Type="http://schemas.openxmlformats.org/officeDocument/2006/relationships/slide" Target="/ppt/slides/slide3.xml" Id="Rd4cfbc36813b4027" /><Relationship Type="http://schemas.openxmlformats.org/officeDocument/2006/relationships/slide" Target="/ppt/slides/slide4.xml" Id="Raceddd05fe544894" /><Relationship Type="http://schemas.openxmlformats.org/officeDocument/2006/relationships/slide" Target="/ppt/slides/slide5.xml" Id="Rc471763a083646aa" /><Relationship Type="http://schemas.openxmlformats.org/officeDocument/2006/relationships/slide" Target="/ppt/slides/slide6.xml" Id="Rf0b818a72f52456a" /><Relationship Type="http://schemas.openxmlformats.org/officeDocument/2006/relationships/slide" Target="/ppt/slides/slide7.xml" Id="R7a83eba64ba2483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a5589347b6e4e7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375ed76e4c45c3" /><Relationship Type="http://schemas.openxmlformats.org/officeDocument/2006/relationships/theme" Target="/ppt/slideMasters/theme/theme1.xml" Id="R43577d90fbe64b2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8375ed76e4c45c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440a599aee400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f252c019034dd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22139351e7411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59264d289d4ba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dc55a2ce1d4f9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b25ac8dc144f1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ce5e9e7593497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EIDSVOLL MUR OG FLIS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EIDSVOLL MUR OG FLIS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EIDSVOLL MUR OG FLIS AS ble etablert [år] og holder til i Eidsvoll.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EIDSVOLL MUR OG FLIS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EIDSVOLL MUR OG FLIS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EIDSVOLL MUR OG FLIS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23 565 132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214 941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147 016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609 518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5 017 539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EIDSVOLL MUR OG FLIS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HOLDING MUR OG FLIS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EIDSVOLL MUR OG FLIS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Nesvegen 55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2080 Eidsvoll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919 461 632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EIDSVOLL MUR OG FLIS AS</a:t>
            </a:r>
          </a:p>
        </p:txBody>
      </p:sp>
    </p:spTree>
  </p:cSld>
  <p:clrMapOvr>
    <a:masterClrMapping xmlns:a="http://schemas.openxmlformats.org/drawingml/2006/main"/>
  </p:clrMapOvr>
</p:sld>
</file>