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2c7cc501e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b80ced5304ae5"/>
  </p:sldMasterIdLst>
  <p:sldIdLst>
    <p:sldId xmlns:r="http://schemas.openxmlformats.org/officeDocument/2006/relationships" id="256" r:id="R522ffa91843049a4"/>
    <p:sldId xmlns:r="http://schemas.openxmlformats.org/officeDocument/2006/relationships" id="257" r:id="R24f2062f96794428"/>
    <p:sldId xmlns:r="http://schemas.openxmlformats.org/officeDocument/2006/relationships" id="258" r:id="R937d7779628e4e57"/>
    <p:sldId xmlns:r="http://schemas.openxmlformats.org/officeDocument/2006/relationships" id="259" r:id="Rc36544428bfc45a6"/>
    <p:sldId xmlns:r="http://schemas.openxmlformats.org/officeDocument/2006/relationships" id="260" r:id="Rd1095b1a23fc4c16"/>
    <p:sldId xmlns:r="http://schemas.openxmlformats.org/officeDocument/2006/relationships" id="261" r:id="R35ed2831b6264219"/>
    <p:sldId xmlns:r="http://schemas.openxmlformats.org/officeDocument/2006/relationships" id="262" r:id="R7d2ab3c48c8d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b80ced5304ae5" /><Relationship Type="http://schemas.openxmlformats.org/officeDocument/2006/relationships/slide" Target="/ppt/slides/slide1.xml" Id="R522ffa91843049a4" /><Relationship Type="http://schemas.openxmlformats.org/officeDocument/2006/relationships/slide" Target="/ppt/slides/slide2.xml" Id="R24f2062f96794428" /><Relationship Type="http://schemas.openxmlformats.org/officeDocument/2006/relationships/slide" Target="/ppt/slides/slide3.xml" Id="R937d7779628e4e57" /><Relationship Type="http://schemas.openxmlformats.org/officeDocument/2006/relationships/slide" Target="/ppt/slides/slide4.xml" Id="Rc36544428bfc45a6" /><Relationship Type="http://schemas.openxmlformats.org/officeDocument/2006/relationships/slide" Target="/ppt/slides/slide5.xml" Id="Rd1095b1a23fc4c16" /><Relationship Type="http://schemas.openxmlformats.org/officeDocument/2006/relationships/slide" Target="/ppt/slides/slide6.xml" Id="R35ed2831b6264219" /><Relationship Type="http://schemas.openxmlformats.org/officeDocument/2006/relationships/slide" Target="/ppt/slides/slide7.xml" Id="R7d2ab3c48c8d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9961b2953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f9865d2484204" /><Relationship Type="http://schemas.openxmlformats.org/officeDocument/2006/relationships/theme" Target="/ppt/slideMasters/theme/theme1.xml" Id="R804f3ffd8358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f9865d248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a682814e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4f6eaf367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793e4456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95d88fce9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9f9be4fbb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23489d806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eb5b78e0d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 HERSLETH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 HERSLETH HOLDING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94 934 241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101 466 245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HERSLETH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Regnskapssentralen AS, Kongens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1530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HERSLETH HOLDING AS</a:t>
            </a:r>
          </a:p>
        </p:txBody>
      </p:sp>
    </p:spTree>
  </p:cSld>
  <p:clrMapOvr>
    <a:masterClrMapping xmlns:a="http://schemas.openxmlformats.org/drawingml/2006/main"/>
  </p:clrMapOvr>
</p:sld>
</file>