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f32130121e4e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971c9b279346e3"/>
  </p:sldMasterIdLst>
  <p:sldIdLst>
    <p:sldId xmlns:r="http://schemas.openxmlformats.org/officeDocument/2006/relationships" id="256" r:id="R95a21f7b7f314a74"/>
    <p:sldId xmlns:r="http://schemas.openxmlformats.org/officeDocument/2006/relationships" id="257" r:id="R4a7912117f3e4092"/>
    <p:sldId xmlns:r="http://schemas.openxmlformats.org/officeDocument/2006/relationships" id="258" r:id="Rf43483850e074de7"/>
    <p:sldId xmlns:r="http://schemas.openxmlformats.org/officeDocument/2006/relationships" id="259" r:id="R9519ddeabac64de7"/>
    <p:sldId xmlns:r="http://schemas.openxmlformats.org/officeDocument/2006/relationships" id="260" r:id="R817e30d2c8bb4a95"/>
    <p:sldId xmlns:r="http://schemas.openxmlformats.org/officeDocument/2006/relationships" id="261" r:id="R53e8ce55773143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971c9b279346e3" /><Relationship Type="http://schemas.openxmlformats.org/officeDocument/2006/relationships/slide" Target="/ppt/slides/slide1.xml" Id="R95a21f7b7f314a74" /><Relationship Type="http://schemas.openxmlformats.org/officeDocument/2006/relationships/slide" Target="/ppt/slides/slide2.xml" Id="R4a7912117f3e4092" /><Relationship Type="http://schemas.openxmlformats.org/officeDocument/2006/relationships/slide" Target="/ppt/slides/slide3.xml" Id="Rf43483850e074de7" /><Relationship Type="http://schemas.openxmlformats.org/officeDocument/2006/relationships/slide" Target="/ppt/slides/slide4.xml" Id="R9519ddeabac64de7" /><Relationship Type="http://schemas.openxmlformats.org/officeDocument/2006/relationships/slide" Target="/ppt/slides/slide5.xml" Id="R817e30d2c8bb4a95" /><Relationship Type="http://schemas.openxmlformats.org/officeDocument/2006/relationships/slide" Target="/ppt/slides/slide6.xml" Id="R53e8ce55773143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ac2b067dea41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c7dfe15d644c61" /><Relationship Type="http://schemas.openxmlformats.org/officeDocument/2006/relationships/theme" Target="/ppt/slideMasters/theme/theme1.xml" Id="R231a4057766f4d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c7dfe15d644c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e733bea61c4d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5743e2fb7147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dcaa20492742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9942b0d6994b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cd641eacd649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cb96c8d5f94e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STIFTELSEN KISTEFOS-MUSEETS DRIFTSFOND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KISTEFOS-MUSEETS DRIFTSFOND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KISTEFOS-MUSEETS DRIFTSFOND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KISTEFOS-MUSEETS DRIFTSFOND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KISTEFOS-MUSEETS DRIFTSFOND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KISTEFOS-MUSEETS DRIFTSFOND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27 828 712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25 715 348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6 965 348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248 014 000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266 252 024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KISTEFOS-MUSEETS DRIFTSFOND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Dokkveien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919 463 325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KISTEFOS-MUSEETS DRIFTSFOND</a:t>
            </a:r>
          </a:p>
        </p:txBody>
      </p:sp>
    </p:spTree>
  </p:cSld>
  <p:clrMapOvr>
    <a:masterClrMapping xmlns:a="http://schemas.openxmlformats.org/drawingml/2006/main"/>
  </p:clrMapOvr>
</p:sld>
</file>