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4cf8a75fc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074f4ed214da7"/>
  </p:sldMasterIdLst>
  <p:sldIdLst>
    <p:sldId xmlns:r="http://schemas.openxmlformats.org/officeDocument/2006/relationships" id="256" r:id="R35172408fa2748bc"/>
    <p:sldId xmlns:r="http://schemas.openxmlformats.org/officeDocument/2006/relationships" id="257" r:id="R6b4aa363ba8b478c"/>
    <p:sldId xmlns:r="http://schemas.openxmlformats.org/officeDocument/2006/relationships" id="258" r:id="R4ca74138321f4ac2"/>
    <p:sldId xmlns:r="http://schemas.openxmlformats.org/officeDocument/2006/relationships" id="259" r:id="R62dd204036dd4110"/>
    <p:sldId xmlns:r="http://schemas.openxmlformats.org/officeDocument/2006/relationships" id="260" r:id="Ra12bac103cef408a"/>
    <p:sldId xmlns:r="http://schemas.openxmlformats.org/officeDocument/2006/relationships" id="261" r:id="R67b10475ff5d4e32"/>
    <p:sldId xmlns:r="http://schemas.openxmlformats.org/officeDocument/2006/relationships" id="262" r:id="R6017caa8ecff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074f4ed214da7" /><Relationship Type="http://schemas.openxmlformats.org/officeDocument/2006/relationships/slide" Target="/ppt/slides/slide1.xml" Id="R35172408fa2748bc" /><Relationship Type="http://schemas.openxmlformats.org/officeDocument/2006/relationships/slide" Target="/ppt/slides/slide2.xml" Id="R6b4aa363ba8b478c" /><Relationship Type="http://schemas.openxmlformats.org/officeDocument/2006/relationships/slide" Target="/ppt/slides/slide3.xml" Id="R4ca74138321f4ac2" /><Relationship Type="http://schemas.openxmlformats.org/officeDocument/2006/relationships/slide" Target="/ppt/slides/slide4.xml" Id="R62dd204036dd4110" /><Relationship Type="http://schemas.openxmlformats.org/officeDocument/2006/relationships/slide" Target="/ppt/slides/slide5.xml" Id="Ra12bac103cef408a" /><Relationship Type="http://schemas.openxmlformats.org/officeDocument/2006/relationships/slide" Target="/ppt/slides/slide6.xml" Id="R67b10475ff5d4e32" /><Relationship Type="http://schemas.openxmlformats.org/officeDocument/2006/relationships/slide" Target="/ppt/slides/slide7.xml" Id="R6017caa8ecff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81384853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860d8938493d" /><Relationship Type="http://schemas.openxmlformats.org/officeDocument/2006/relationships/theme" Target="/ppt/slideMasters/theme/theme1.xml" Id="R1aa63770baa7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0860d8938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87fbf67e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ae71255c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d48dabf3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b10f77626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1ecc6518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57570452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6f95fd39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FRANZ WILHELM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 WILHELM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2 449 070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LIPPE FRANZ W VON 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Schouterrassen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franz.vonderlippe@gmail.com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919 475 382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 WILHELM AS</a:t>
            </a:r>
          </a:p>
        </p:txBody>
      </p:sp>
    </p:spTree>
  </p:cSld>
  <p:clrMapOvr>
    <a:masterClrMapping xmlns:a="http://schemas.openxmlformats.org/drawingml/2006/main"/>
  </p:clrMapOvr>
</p:sld>
</file>