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2e16dc98c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a0765788044ac"/>
  </p:sldMasterIdLst>
  <p:sldIdLst>
    <p:sldId xmlns:r="http://schemas.openxmlformats.org/officeDocument/2006/relationships" id="256" r:id="R48b336ef15ef426e"/>
    <p:sldId xmlns:r="http://schemas.openxmlformats.org/officeDocument/2006/relationships" id="257" r:id="Rfef719ab75cd4fa2"/>
    <p:sldId xmlns:r="http://schemas.openxmlformats.org/officeDocument/2006/relationships" id="258" r:id="Rd4ceb9267a0f4cb1"/>
    <p:sldId xmlns:r="http://schemas.openxmlformats.org/officeDocument/2006/relationships" id="259" r:id="R1a6e38a25ff94b50"/>
    <p:sldId xmlns:r="http://schemas.openxmlformats.org/officeDocument/2006/relationships" id="260" r:id="R3cbd7fb03a0b4d09"/>
    <p:sldId xmlns:r="http://schemas.openxmlformats.org/officeDocument/2006/relationships" id="261" r:id="R5bc85bb3eff14ba2"/>
    <p:sldId xmlns:r="http://schemas.openxmlformats.org/officeDocument/2006/relationships" id="262" r:id="R6bd59e0bbeec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a0765788044ac" /><Relationship Type="http://schemas.openxmlformats.org/officeDocument/2006/relationships/slide" Target="/ppt/slides/slide1.xml" Id="R48b336ef15ef426e" /><Relationship Type="http://schemas.openxmlformats.org/officeDocument/2006/relationships/slide" Target="/ppt/slides/slide2.xml" Id="Rfef719ab75cd4fa2" /><Relationship Type="http://schemas.openxmlformats.org/officeDocument/2006/relationships/slide" Target="/ppt/slides/slide3.xml" Id="Rd4ceb9267a0f4cb1" /><Relationship Type="http://schemas.openxmlformats.org/officeDocument/2006/relationships/slide" Target="/ppt/slides/slide4.xml" Id="R1a6e38a25ff94b50" /><Relationship Type="http://schemas.openxmlformats.org/officeDocument/2006/relationships/slide" Target="/ppt/slides/slide5.xml" Id="R3cbd7fb03a0b4d09" /><Relationship Type="http://schemas.openxmlformats.org/officeDocument/2006/relationships/slide" Target="/ppt/slides/slide6.xml" Id="R5bc85bb3eff14ba2" /><Relationship Type="http://schemas.openxmlformats.org/officeDocument/2006/relationships/slide" Target="/ppt/slides/slide7.xml" Id="R6bd59e0bbeec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cf7b7222d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bfd00ea3d44f3" /><Relationship Type="http://schemas.openxmlformats.org/officeDocument/2006/relationships/theme" Target="/ppt/slideMasters/theme/theme1.xml" Id="R801b4de03397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bfd00ea3d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74965877a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7e110ae25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f9cc74e66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350dfe16c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734387a2b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40870e6bc40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2a05b892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WHITEROCK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WHITEROCK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72 731 614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180 592 095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194 806 269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919 478 977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AS</a:t>
            </a:r>
          </a:p>
        </p:txBody>
      </p:sp>
    </p:spTree>
  </p:cSld>
  <p:clrMapOvr>
    <a:masterClrMapping xmlns:a="http://schemas.openxmlformats.org/drawingml/2006/main"/>
  </p:clrMapOvr>
</p:sld>
</file>