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954552779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9206edb88455a"/>
  </p:sldMasterIdLst>
  <p:sldIdLst>
    <p:sldId xmlns:r="http://schemas.openxmlformats.org/officeDocument/2006/relationships" id="256" r:id="Rea1880968bef4344"/>
    <p:sldId xmlns:r="http://schemas.openxmlformats.org/officeDocument/2006/relationships" id="257" r:id="R8359a07f63c54e30"/>
    <p:sldId xmlns:r="http://schemas.openxmlformats.org/officeDocument/2006/relationships" id="258" r:id="R35f77499bbfa47bb"/>
    <p:sldId xmlns:r="http://schemas.openxmlformats.org/officeDocument/2006/relationships" id="259" r:id="R3017d4c6127b4434"/>
    <p:sldId xmlns:r="http://schemas.openxmlformats.org/officeDocument/2006/relationships" id="260" r:id="Rf3ab56ca9885483c"/>
    <p:sldId xmlns:r="http://schemas.openxmlformats.org/officeDocument/2006/relationships" id="261" r:id="R2500a6ef00324865"/>
    <p:sldId xmlns:r="http://schemas.openxmlformats.org/officeDocument/2006/relationships" id="262" r:id="Red203545cdf1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9206edb88455a" /><Relationship Type="http://schemas.openxmlformats.org/officeDocument/2006/relationships/slide" Target="/ppt/slides/slide1.xml" Id="Rea1880968bef4344" /><Relationship Type="http://schemas.openxmlformats.org/officeDocument/2006/relationships/slide" Target="/ppt/slides/slide2.xml" Id="R8359a07f63c54e30" /><Relationship Type="http://schemas.openxmlformats.org/officeDocument/2006/relationships/slide" Target="/ppt/slides/slide3.xml" Id="R35f77499bbfa47bb" /><Relationship Type="http://schemas.openxmlformats.org/officeDocument/2006/relationships/slide" Target="/ppt/slides/slide4.xml" Id="R3017d4c6127b4434" /><Relationship Type="http://schemas.openxmlformats.org/officeDocument/2006/relationships/slide" Target="/ppt/slides/slide5.xml" Id="Rf3ab56ca9885483c" /><Relationship Type="http://schemas.openxmlformats.org/officeDocument/2006/relationships/slide" Target="/ppt/slides/slide6.xml" Id="R2500a6ef00324865" /><Relationship Type="http://schemas.openxmlformats.org/officeDocument/2006/relationships/slide" Target="/ppt/slides/slide7.xml" Id="Red203545cdf1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cb3297127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8c5aa3ef48b1" /><Relationship Type="http://schemas.openxmlformats.org/officeDocument/2006/relationships/theme" Target="/ppt/slideMasters/theme/theme1.xml" Id="Raf05517129fc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38c5aa3ef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f580245da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954c9b78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e11f4e1b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c7783e4f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aaa517700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facd1016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61f5a6c2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HOFSTAD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VVS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15 278 622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BYGGUTVIKLING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Rosten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919 486 163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VVS AS</a:t>
            </a:r>
          </a:p>
        </p:txBody>
      </p:sp>
    </p:spTree>
  </p:cSld>
  <p:clrMapOvr>
    <a:masterClrMapping xmlns:a="http://schemas.openxmlformats.org/drawingml/2006/main"/>
  </p:clrMapOvr>
</p:sld>
</file>