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7b298348649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0342a1ce594b67"/>
  </p:sldMasterIdLst>
  <p:sldIdLst>
    <p:sldId xmlns:r="http://schemas.openxmlformats.org/officeDocument/2006/relationships" id="256" r:id="Rb63ed79071b94f95"/>
    <p:sldId xmlns:r="http://schemas.openxmlformats.org/officeDocument/2006/relationships" id="257" r:id="Rd44e95795c514a9f"/>
    <p:sldId xmlns:r="http://schemas.openxmlformats.org/officeDocument/2006/relationships" id="258" r:id="R7c153a29e89a481f"/>
    <p:sldId xmlns:r="http://schemas.openxmlformats.org/officeDocument/2006/relationships" id="259" r:id="R819cebdbb04549b7"/>
    <p:sldId xmlns:r="http://schemas.openxmlformats.org/officeDocument/2006/relationships" id="260" r:id="R2f679bdfae2343a0"/>
    <p:sldId xmlns:r="http://schemas.openxmlformats.org/officeDocument/2006/relationships" id="261" r:id="Ra5de49439b6744e8"/>
    <p:sldId xmlns:r="http://schemas.openxmlformats.org/officeDocument/2006/relationships" id="262" r:id="R1415fdbdea414d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342a1ce594b67" /><Relationship Type="http://schemas.openxmlformats.org/officeDocument/2006/relationships/slide" Target="/ppt/slides/slide1.xml" Id="Rb63ed79071b94f95" /><Relationship Type="http://schemas.openxmlformats.org/officeDocument/2006/relationships/slide" Target="/ppt/slides/slide2.xml" Id="Rd44e95795c514a9f" /><Relationship Type="http://schemas.openxmlformats.org/officeDocument/2006/relationships/slide" Target="/ppt/slides/slide3.xml" Id="R7c153a29e89a481f" /><Relationship Type="http://schemas.openxmlformats.org/officeDocument/2006/relationships/slide" Target="/ppt/slides/slide4.xml" Id="R819cebdbb04549b7" /><Relationship Type="http://schemas.openxmlformats.org/officeDocument/2006/relationships/slide" Target="/ppt/slides/slide5.xml" Id="R2f679bdfae2343a0" /><Relationship Type="http://schemas.openxmlformats.org/officeDocument/2006/relationships/slide" Target="/ppt/slides/slide6.xml" Id="Ra5de49439b6744e8" /><Relationship Type="http://schemas.openxmlformats.org/officeDocument/2006/relationships/slide" Target="/ppt/slides/slide7.xml" Id="R1415fdbdea414d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770a044c5c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ed4b954184b17" /><Relationship Type="http://schemas.openxmlformats.org/officeDocument/2006/relationships/theme" Target="/ppt/slideMasters/theme/theme1.xml" Id="R63c1888e82364d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6ed4b954184b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884cce5844b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f42cf6bebb40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fc781c36647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3a7f625524f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56cc888bed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0a5965d7b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243ff4ace6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HERGU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HERGU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HERGU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HERGU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HERGU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HERGU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191 751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12 105 967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HERGU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 GUNERIUS WILHELMSEN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HERGU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919 486 546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HERGU AS</a:t>
            </a:r>
          </a:p>
        </p:txBody>
      </p:sp>
    </p:spTree>
  </p:cSld>
  <p:clrMapOvr>
    <a:masterClrMapping xmlns:a="http://schemas.openxmlformats.org/drawingml/2006/main"/>
  </p:clrMapOvr>
</p:sld>
</file>