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f462bcba2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6f119a7f74f33"/>
  </p:sldMasterIdLst>
  <p:sldIdLst>
    <p:sldId xmlns:r="http://schemas.openxmlformats.org/officeDocument/2006/relationships" id="256" r:id="R627e523cc44242f4"/>
    <p:sldId xmlns:r="http://schemas.openxmlformats.org/officeDocument/2006/relationships" id="257" r:id="R25e32bb2752140ac"/>
    <p:sldId xmlns:r="http://schemas.openxmlformats.org/officeDocument/2006/relationships" id="258" r:id="R712c3aad0a374386"/>
    <p:sldId xmlns:r="http://schemas.openxmlformats.org/officeDocument/2006/relationships" id="259" r:id="Rb386fd62a5f34dbf"/>
    <p:sldId xmlns:r="http://schemas.openxmlformats.org/officeDocument/2006/relationships" id="260" r:id="R3828d70a9ef64a47"/>
    <p:sldId xmlns:r="http://schemas.openxmlformats.org/officeDocument/2006/relationships" id="261" r:id="Rd5f4e057c8534b4f"/>
    <p:sldId xmlns:r="http://schemas.openxmlformats.org/officeDocument/2006/relationships" id="262" r:id="Rb5ba92b5b6ba4c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6f119a7f74f33" /><Relationship Type="http://schemas.openxmlformats.org/officeDocument/2006/relationships/slide" Target="/ppt/slides/slide1.xml" Id="R627e523cc44242f4" /><Relationship Type="http://schemas.openxmlformats.org/officeDocument/2006/relationships/slide" Target="/ppt/slides/slide2.xml" Id="R25e32bb2752140ac" /><Relationship Type="http://schemas.openxmlformats.org/officeDocument/2006/relationships/slide" Target="/ppt/slides/slide3.xml" Id="R712c3aad0a374386" /><Relationship Type="http://schemas.openxmlformats.org/officeDocument/2006/relationships/slide" Target="/ppt/slides/slide4.xml" Id="Rb386fd62a5f34dbf" /><Relationship Type="http://schemas.openxmlformats.org/officeDocument/2006/relationships/slide" Target="/ppt/slides/slide5.xml" Id="R3828d70a9ef64a47" /><Relationship Type="http://schemas.openxmlformats.org/officeDocument/2006/relationships/slide" Target="/ppt/slides/slide6.xml" Id="Rd5f4e057c8534b4f" /><Relationship Type="http://schemas.openxmlformats.org/officeDocument/2006/relationships/slide" Target="/ppt/slides/slide7.xml" Id="Rb5ba92b5b6ba4c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0e1062cfa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a38ff460a44c9" /><Relationship Type="http://schemas.openxmlformats.org/officeDocument/2006/relationships/theme" Target="/ppt/slideMasters/theme/theme1.xml" Id="R65cdf96e5995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a38ff460a44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343e5a91e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176c2cc8f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f5a1f3b58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1466cf3d0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898abdd2a44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be3403c9c46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45689667f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MILOU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MILOU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13 411 271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MICHI LOUISE WILHELMSEN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919 486 562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