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c3a302312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ef37aa377495b"/>
  </p:sldMasterIdLst>
  <p:sldIdLst>
    <p:sldId xmlns:r="http://schemas.openxmlformats.org/officeDocument/2006/relationships" id="256" r:id="Re08c0a6948194594"/>
    <p:sldId xmlns:r="http://schemas.openxmlformats.org/officeDocument/2006/relationships" id="257" r:id="R0abb2d5eafb24e02"/>
    <p:sldId xmlns:r="http://schemas.openxmlformats.org/officeDocument/2006/relationships" id="258" r:id="R29d21dfea8164500"/>
    <p:sldId xmlns:r="http://schemas.openxmlformats.org/officeDocument/2006/relationships" id="259" r:id="R1f713c1905a345af"/>
    <p:sldId xmlns:r="http://schemas.openxmlformats.org/officeDocument/2006/relationships" id="260" r:id="R0670c6a33b74484d"/>
    <p:sldId xmlns:r="http://schemas.openxmlformats.org/officeDocument/2006/relationships" id="261" r:id="Rde8d11affc294157"/>
    <p:sldId xmlns:r="http://schemas.openxmlformats.org/officeDocument/2006/relationships" id="262" r:id="R907b74e0ae51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ef37aa377495b" /><Relationship Type="http://schemas.openxmlformats.org/officeDocument/2006/relationships/slide" Target="/ppt/slides/slide1.xml" Id="Re08c0a6948194594" /><Relationship Type="http://schemas.openxmlformats.org/officeDocument/2006/relationships/slide" Target="/ppt/slides/slide2.xml" Id="R0abb2d5eafb24e02" /><Relationship Type="http://schemas.openxmlformats.org/officeDocument/2006/relationships/slide" Target="/ppt/slides/slide3.xml" Id="R29d21dfea8164500" /><Relationship Type="http://schemas.openxmlformats.org/officeDocument/2006/relationships/slide" Target="/ppt/slides/slide4.xml" Id="R1f713c1905a345af" /><Relationship Type="http://schemas.openxmlformats.org/officeDocument/2006/relationships/slide" Target="/ppt/slides/slide5.xml" Id="R0670c6a33b74484d" /><Relationship Type="http://schemas.openxmlformats.org/officeDocument/2006/relationships/slide" Target="/ppt/slides/slide6.xml" Id="Rde8d11affc294157" /><Relationship Type="http://schemas.openxmlformats.org/officeDocument/2006/relationships/slide" Target="/ppt/slides/slide7.xml" Id="R907b74e0ae51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019f234ef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88605a0946ed" /><Relationship Type="http://schemas.openxmlformats.org/officeDocument/2006/relationships/theme" Target="/ppt/slideMasters/theme/theme1.xml" Id="R730f7fe76693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988605a09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70cf33787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09ae486d3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a7213572d44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1c10a16d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87358975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63b052a2b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b1a0bf5df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CONCRETE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CONCRETE GROUP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64 777 917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1 354 633 104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1 586 516 934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 GRUPPEN KONGSVINGER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 BETONG GRUPPEN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919 488 026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CONCRETE GROUP AS</a:t>
            </a:r>
          </a:p>
        </p:txBody>
      </p:sp>
    </p:spTree>
  </p:cSld>
  <p:clrMapOvr>
    <a:masterClrMapping xmlns:a="http://schemas.openxmlformats.org/drawingml/2006/main"/>
  </p:clrMapOvr>
</p:sld>
</file>