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f65d037e054a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6c29882bcc43f1"/>
  </p:sldMasterIdLst>
  <p:sldIdLst>
    <p:sldId xmlns:r="http://schemas.openxmlformats.org/officeDocument/2006/relationships" id="256" r:id="R7c0fff5f0ce34258"/>
    <p:sldId xmlns:r="http://schemas.openxmlformats.org/officeDocument/2006/relationships" id="257" r:id="Ra4f935bf04b64420"/>
    <p:sldId xmlns:r="http://schemas.openxmlformats.org/officeDocument/2006/relationships" id="258" r:id="R554693bd958e4bef"/>
    <p:sldId xmlns:r="http://schemas.openxmlformats.org/officeDocument/2006/relationships" id="259" r:id="R7c686ce360884ff6"/>
    <p:sldId xmlns:r="http://schemas.openxmlformats.org/officeDocument/2006/relationships" id="260" r:id="R368e317b49bd4768"/>
    <p:sldId xmlns:r="http://schemas.openxmlformats.org/officeDocument/2006/relationships" id="261" r:id="Rad8db00049c840ef"/>
    <p:sldId xmlns:r="http://schemas.openxmlformats.org/officeDocument/2006/relationships" id="262" r:id="R61473fdd49e3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c29882bcc43f1" /><Relationship Type="http://schemas.openxmlformats.org/officeDocument/2006/relationships/slide" Target="/ppt/slides/slide1.xml" Id="R7c0fff5f0ce34258" /><Relationship Type="http://schemas.openxmlformats.org/officeDocument/2006/relationships/slide" Target="/ppt/slides/slide2.xml" Id="Ra4f935bf04b64420" /><Relationship Type="http://schemas.openxmlformats.org/officeDocument/2006/relationships/slide" Target="/ppt/slides/slide3.xml" Id="R554693bd958e4bef" /><Relationship Type="http://schemas.openxmlformats.org/officeDocument/2006/relationships/slide" Target="/ppt/slides/slide4.xml" Id="R7c686ce360884ff6" /><Relationship Type="http://schemas.openxmlformats.org/officeDocument/2006/relationships/slide" Target="/ppt/slides/slide5.xml" Id="R368e317b49bd4768" /><Relationship Type="http://schemas.openxmlformats.org/officeDocument/2006/relationships/slide" Target="/ppt/slides/slide6.xml" Id="Rad8db00049c840ef" /><Relationship Type="http://schemas.openxmlformats.org/officeDocument/2006/relationships/slide" Target="/ppt/slides/slide7.xml" Id="R61473fdd49e3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4814f9a46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4ac6e413f45a0" /><Relationship Type="http://schemas.openxmlformats.org/officeDocument/2006/relationships/theme" Target="/ppt/slideMasters/theme/theme1.xml" Id="R10bfd4601e4842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a4ac6e413f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7e273df4740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3682aaaa64f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36894183243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3c4e411504e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0778250ab4d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3803029434e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c5922bde24e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TUNGSTEN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TUNGSTEN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1 428 991 000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1 467 223 000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919 490 004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