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2447bcfa0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fffd0701249c1"/>
  </p:sldMasterIdLst>
  <p:sldIdLst>
    <p:sldId xmlns:r="http://schemas.openxmlformats.org/officeDocument/2006/relationships" id="256" r:id="Reace89ed96f740e5"/>
    <p:sldId xmlns:r="http://schemas.openxmlformats.org/officeDocument/2006/relationships" id="257" r:id="Rf2aa00644b334a6d"/>
    <p:sldId xmlns:r="http://schemas.openxmlformats.org/officeDocument/2006/relationships" id="258" r:id="R247b046f60eb4f41"/>
    <p:sldId xmlns:r="http://schemas.openxmlformats.org/officeDocument/2006/relationships" id="259" r:id="R4ce7aee1debd4595"/>
    <p:sldId xmlns:r="http://schemas.openxmlformats.org/officeDocument/2006/relationships" id="260" r:id="R339497681dfb4ffd"/>
    <p:sldId xmlns:r="http://schemas.openxmlformats.org/officeDocument/2006/relationships" id="261" r:id="Rd1de9a55f1024327"/>
    <p:sldId xmlns:r="http://schemas.openxmlformats.org/officeDocument/2006/relationships" id="262" r:id="R3e0d19f9067a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fffd0701249c1" /><Relationship Type="http://schemas.openxmlformats.org/officeDocument/2006/relationships/slide" Target="/ppt/slides/slide1.xml" Id="Reace89ed96f740e5" /><Relationship Type="http://schemas.openxmlformats.org/officeDocument/2006/relationships/slide" Target="/ppt/slides/slide2.xml" Id="Rf2aa00644b334a6d" /><Relationship Type="http://schemas.openxmlformats.org/officeDocument/2006/relationships/slide" Target="/ppt/slides/slide3.xml" Id="R247b046f60eb4f41" /><Relationship Type="http://schemas.openxmlformats.org/officeDocument/2006/relationships/slide" Target="/ppt/slides/slide4.xml" Id="R4ce7aee1debd4595" /><Relationship Type="http://schemas.openxmlformats.org/officeDocument/2006/relationships/slide" Target="/ppt/slides/slide5.xml" Id="R339497681dfb4ffd" /><Relationship Type="http://schemas.openxmlformats.org/officeDocument/2006/relationships/slide" Target="/ppt/slides/slide6.xml" Id="Rd1de9a55f1024327" /><Relationship Type="http://schemas.openxmlformats.org/officeDocument/2006/relationships/slide" Target="/ppt/slides/slide7.xml" Id="R3e0d19f9067a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d98fcbd5c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d86f3d63b4fd4" /><Relationship Type="http://schemas.openxmlformats.org/officeDocument/2006/relationships/theme" Target="/ppt/slideMasters/theme/theme1.xml" Id="R4156954ea068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d86f3d63b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f6c95cf2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f2d8228b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52abb1bc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66f9925b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2de024594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0ab818d6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01dbcc43e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TANTALUM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HARALD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