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11c66e3c1ec4fe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0a931362c5f4bc7"/>
  </p:sldMasterIdLst>
  <p:sldIdLst>
    <p:sldId xmlns:r="http://schemas.openxmlformats.org/officeDocument/2006/relationships" id="256" r:id="R3fe7c5ca29594191"/>
    <p:sldId xmlns:r="http://schemas.openxmlformats.org/officeDocument/2006/relationships" id="257" r:id="Rab842ca84e224ccf"/>
    <p:sldId xmlns:r="http://schemas.openxmlformats.org/officeDocument/2006/relationships" id="258" r:id="Rbee6609d7987420f"/>
    <p:sldId xmlns:r="http://schemas.openxmlformats.org/officeDocument/2006/relationships" id="259" r:id="R1d695a9d390f46a4"/>
    <p:sldId xmlns:r="http://schemas.openxmlformats.org/officeDocument/2006/relationships" id="260" r:id="Rce4b91bf61724d19"/>
    <p:sldId xmlns:r="http://schemas.openxmlformats.org/officeDocument/2006/relationships" id="261" r:id="R12b2c1a534aa481a"/>
    <p:sldId xmlns:r="http://schemas.openxmlformats.org/officeDocument/2006/relationships" id="262" r:id="R13def6d3f6f6415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0a931362c5f4bc7" /><Relationship Type="http://schemas.openxmlformats.org/officeDocument/2006/relationships/slide" Target="/ppt/slides/slide1.xml" Id="R3fe7c5ca29594191" /><Relationship Type="http://schemas.openxmlformats.org/officeDocument/2006/relationships/slide" Target="/ppt/slides/slide2.xml" Id="Rab842ca84e224ccf" /><Relationship Type="http://schemas.openxmlformats.org/officeDocument/2006/relationships/slide" Target="/ppt/slides/slide3.xml" Id="Rbee6609d7987420f" /><Relationship Type="http://schemas.openxmlformats.org/officeDocument/2006/relationships/slide" Target="/ppt/slides/slide4.xml" Id="R1d695a9d390f46a4" /><Relationship Type="http://schemas.openxmlformats.org/officeDocument/2006/relationships/slide" Target="/ppt/slides/slide5.xml" Id="Rce4b91bf61724d19" /><Relationship Type="http://schemas.openxmlformats.org/officeDocument/2006/relationships/slide" Target="/ppt/slides/slide6.xml" Id="R12b2c1a534aa481a" /><Relationship Type="http://schemas.openxmlformats.org/officeDocument/2006/relationships/slide" Target="/ppt/slides/slide7.xml" Id="R13def6d3f6f6415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200ae13fc5043b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5d6d10e7224326" /><Relationship Type="http://schemas.openxmlformats.org/officeDocument/2006/relationships/theme" Target="/ppt/slideMasters/theme/theme1.xml" Id="R0146747ebc1e466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a5d6d10e722432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ad2c0acd8f4b4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539fa7ec694c5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1b7ac2b536467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494353a5794ca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19a7d574cf49e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d39d61b1424a4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f96ede21b7475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FMK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FMK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FMK AS ble etablert [år] og holder til i Grimstad.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FMK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FMK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FMK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−20 689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−19 667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8 353 020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8 363 020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FMK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FINN OSCAR KARLSEN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FMK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Langestrand 37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4879 Grimstad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919 495 839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FMK AS</a:t>
            </a:r>
          </a:p>
        </p:txBody>
      </p:sp>
    </p:spTree>
  </p:cSld>
  <p:clrMapOvr>
    <a:masterClrMapping xmlns:a="http://schemas.openxmlformats.org/drawingml/2006/main"/>
  </p:clrMapOvr>
</p:sld>
</file>