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8bf09ee6b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bb51d9854448e"/>
  </p:sldMasterIdLst>
  <p:sldIdLst>
    <p:sldId xmlns:r="http://schemas.openxmlformats.org/officeDocument/2006/relationships" id="256" r:id="R13708a3bb924477e"/>
    <p:sldId xmlns:r="http://schemas.openxmlformats.org/officeDocument/2006/relationships" id="257" r:id="Rbe8e92d5e53a4aad"/>
    <p:sldId xmlns:r="http://schemas.openxmlformats.org/officeDocument/2006/relationships" id="258" r:id="R83899a5dc5f44cd2"/>
    <p:sldId xmlns:r="http://schemas.openxmlformats.org/officeDocument/2006/relationships" id="259" r:id="Rbf5a6b04632c4e0b"/>
    <p:sldId xmlns:r="http://schemas.openxmlformats.org/officeDocument/2006/relationships" id="260" r:id="R1c95e0ad2d9e4a92"/>
    <p:sldId xmlns:r="http://schemas.openxmlformats.org/officeDocument/2006/relationships" id="261" r:id="R0622c99a909e4c75"/>
    <p:sldId xmlns:r="http://schemas.openxmlformats.org/officeDocument/2006/relationships" id="262" r:id="R03275f2b74ce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bb51d9854448e" /><Relationship Type="http://schemas.openxmlformats.org/officeDocument/2006/relationships/slide" Target="/ppt/slides/slide1.xml" Id="R13708a3bb924477e" /><Relationship Type="http://schemas.openxmlformats.org/officeDocument/2006/relationships/slide" Target="/ppt/slides/slide2.xml" Id="Rbe8e92d5e53a4aad" /><Relationship Type="http://schemas.openxmlformats.org/officeDocument/2006/relationships/slide" Target="/ppt/slides/slide3.xml" Id="R83899a5dc5f44cd2" /><Relationship Type="http://schemas.openxmlformats.org/officeDocument/2006/relationships/slide" Target="/ppt/slides/slide4.xml" Id="Rbf5a6b04632c4e0b" /><Relationship Type="http://schemas.openxmlformats.org/officeDocument/2006/relationships/slide" Target="/ppt/slides/slide5.xml" Id="R1c95e0ad2d9e4a92" /><Relationship Type="http://schemas.openxmlformats.org/officeDocument/2006/relationships/slide" Target="/ppt/slides/slide6.xml" Id="R0622c99a909e4c75" /><Relationship Type="http://schemas.openxmlformats.org/officeDocument/2006/relationships/slide" Target="/ppt/slides/slide7.xml" Id="R03275f2b74ce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dbf5bc2e1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0059ebee44242" /><Relationship Type="http://schemas.openxmlformats.org/officeDocument/2006/relationships/theme" Target="/ppt/slideMasters/theme/theme1.xml" Id="R61511e6c6477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0059ebee4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a609f4d91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eb78af296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30b8b958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15a25dfa2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5c55b62ef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08f8d5af445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3c11c485f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GISKE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GISKE ANLEGG AS ble etablert [år] og holder til i Valderøya.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28 964 549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8 889 578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GISKE ANLEGG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Klippevegen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6050 Valderøya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919 495 928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AS</a:t>
            </a:r>
          </a:p>
        </p:txBody>
      </p:sp>
    </p:spTree>
  </p:cSld>
  <p:clrMapOvr>
    <a:masterClrMapping xmlns:a="http://schemas.openxmlformats.org/drawingml/2006/main"/>
  </p:clrMapOvr>
</p:sld>
</file>