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cd36e234674d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a6aae06a684522"/>
  </p:sldMasterIdLst>
  <p:sldIdLst>
    <p:sldId xmlns:r="http://schemas.openxmlformats.org/officeDocument/2006/relationships" id="256" r:id="Ra3c3c7d7b5e748df"/>
    <p:sldId xmlns:r="http://schemas.openxmlformats.org/officeDocument/2006/relationships" id="257" r:id="R7d80af5234bc4ffd"/>
    <p:sldId xmlns:r="http://schemas.openxmlformats.org/officeDocument/2006/relationships" id="258" r:id="R5296bba9a6fb4c4f"/>
    <p:sldId xmlns:r="http://schemas.openxmlformats.org/officeDocument/2006/relationships" id="259" r:id="R13ce91d5b1c44cbf"/>
    <p:sldId xmlns:r="http://schemas.openxmlformats.org/officeDocument/2006/relationships" id="260" r:id="R46fdc14225c1406a"/>
    <p:sldId xmlns:r="http://schemas.openxmlformats.org/officeDocument/2006/relationships" id="261" r:id="R84a0f101ed514eaf"/>
    <p:sldId xmlns:r="http://schemas.openxmlformats.org/officeDocument/2006/relationships" id="262" r:id="Raec8bca8cad54c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a6aae06a684522" /><Relationship Type="http://schemas.openxmlformats.org/officeDocument/2006/relationships/slide" Target="/ppt/slides/slide1.xml" Id="Ra3c3c7d7b5e748df" /><Relationship Type="http://schemas.openxmlformats.org/officeDocument/2006/relationships/slide" Target="/ppt/slides/slide2.xml" Id="R7d80af5234bc4ffd" /><Relationship Type="http://schemas.openxmlformats.org/officeDocument/2006/relationships/slide" Target="/ppt/slides/slide3.xml" Id="R5296bba9a6fb4c4f" /><Relationship Type="http://schemas.openxmlformats.org/officeDocument/2006/relationships/slide" Target="/ppt/slides/slide4.xml" Id="R13ce91d5b1c44cbf" /><Relationship Type="http://schemas.openxmlformats.org/officeDocument/2006/relationships/slide" Target="/ppt/slides/slide5.xml" Id="R46fdc14225c1406a" /><Relationship Type="http://schemas.openxmlformats.org/officeDocument/2006/relationships/slide" Target="/ppt/slides/slide6.xml" Id="R84a0f101ed514eaf" /><Relationship Type="http://schemas.openxmlformats.org/officeDocument/2006/relationships/slide" Target="/ppt/slides/slide7.xml" Id="Raec8bca8cad54c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1127c877c043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bbecf36d14f99" /><Relationship Type="http://schemas.openxmlformats.org/officeDocument/2006/relationships/theme" Target="/ppt/slideMasters/theme/theme1.xml" Id="R32a5728b64f64a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fbbecf36d14f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2c6b64edc44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e1371ce7e4e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b147ac7e944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f6ccc883e46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3fb70fdbf44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3d246cf6c4a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15c9fbccf45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AG-RØR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AG-RØR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AG-RØR AS ble etablert [år] og holder til i Lommedalen.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AG-RØR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AG-RØR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AG-RØR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1 404 325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79 083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1 876 602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2 847 423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AG-RØR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AG-INVEST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AG-RØR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Slalåmveien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1350 Lommedalen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919 497 076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AG-RØR AS</a:t>
            </a:r>
          </a:p>
        </p:txBody>
      </p:sp>
    </p:spTree>
  </p:cSld>
  <p:clrMapOvr>
    <a:masterClrMapping xmlns:a="http://schemas.openxmlformats.org/drawingml/2006/main"/>
  </p:clrMapOvr>
</p:sld>
</file>