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ba907e13d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a434a318c455d"/>
  </p:sldMasterIdLst>
  <p:sldIdLst>
    <p:sldId xmlns:r="http://schemas.openxmlformats.org/officeDocument/2006/relationships" id="256" r:id="R81e07d4038a84f94"/>
    <p:sldId xmlns:r="http://schemas.openxmlformats.org/officeDocument/2006/relationships" id="257" r:id="R5d4d482959c94827"/>
    <p:sldId xmlns:r="http://schemas.openxmlformats.org/officeDocument/2006/relationships" id="258" r:id="R72e0f4a4bbb84c30"/>
    <p:sldId xmlns:r="http://schemas.openxmlformats.org/officeDocument/2006/relationships" id="259" r:id="R85d435e7eb6e4437"/>
    <p:sldId xmlns:r="http://schemas.openxmlformats.org/officeDocument/2006/relationships" id="260" r:id="R7f21655029474185"/>
    <p:sldId xmlns:r="http://schemas.openxmlformats.org/officeDocument/2006/relationships" id="261" r:id="Ra96d5e60cc724915"/>
    <p:sldId xmlns:r="http://schemas.openxmlformats.org/officeDocument/2006/relationships" id="262" r:id="R57a82bee1e4e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a434a318c455d" /><Relationship Type="http://schemas.openxmlformats.org/officeDocument/2006/relationships/slide" Target="/ppt/slides/slide1.xml" Id="R81e07d4038a84f94" /><Relationship Type="http://schemas.openxmlformats.org/officeDocument/2006/relationships/slide" Target="/ppt/slides/slide2.xml" Id="R5d4d482959c94827" /><Relationship Type="http://schemas.openxmlformats.org/officeDocument/2006/relationships/slide" Target="/ppt/slides/slide3.xml" Id="R72e0f4a4bbb84c30" /><Relationship Type="http://schemas.openxmlformats.org/officeDocument/2006/relationships/slide" Target="/ppt/slides/slide4.xml" Id="R85d435e7eb6e4437" /><Relationship Type="http://schemas.openxmlformats.org/officeDocument/2006/relationships/slide" Target="/ppt/slides/slide5.xml" Id="R7f21655029474185" /><Relationship Type="http://schemas.openxmlformats.org/officeDocument/2006/relationships/slide" Target="/ppt/slides/slide6.xml" Id="Ra96d5e60cc724915" /><Relationship Type="http://schemas.openxmlformats.org/officeDocument/2006/relationships/slide" Target="/ppt/slides/slide7.xml" Id="R57a82bee1e4e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bb6bcccd44a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965d3988b479e" /><Relationship Type="http://schemas.openxmlformats.org/officeDocument/2006/relationships/theme" Target="/ppt/slideMasters/theme/theme1.xml" Id="Rcd4637893179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965d3988b47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c6f43174f43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fbaf03d95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f568b6183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e0d91db564e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678ace2c2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91be6e41448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894efba67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NØKKILEN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ble etablert [år] og holder til i Frolands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Kverveveien 632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4827 Frolands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oo@normannoygarden.no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